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8" r:id="rId4"/>
  </p:sldMasterIdLst>
  <p:notesMasterIdLst>
    <p:notesMasterId r:id="rId15"/>
  </p:notesMasterIdLst>
  <p:sldIdLst>
    <p:sldId id="316" r:id="rId5"/>
    <p:sldId id="310" r:id="rId6"/>
    <p:sldId id="304" r:id="rId7"/>
    <p:sldId id="317" r:id="rId8"/>
    <p:sldId id="318" r:id="rId9"/>
    <p:sldId id="319" r:id="rId10"/>
    <p:sldId id="320" r:id="rId11"/>
    <p:sldId id="321" r:id="rId12"/>
    <p:sldId id="315" r:id="rId13"/>
    <p:sldId id="31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331B6C"/>
    <a:srgbClr val="FDFFE7"/>
    <a:srgbClr val="FFE6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11" autoAdjust="0"/>
    <p:restoredTop sz="95226" autoAdjust="0"/>
  </p:normalViewPr>
  <p:slideViewPr>
    <p:cSldViewPr snapToGrid="0">
      <p:cViewPr varScale="1">
        <p:scale>
          <a:sx n="151" d="100"/>
          <a:sy n="151" d="100"/>
        </p:scale>
        <p:origin x="474" y="150"/>
      </p:cViewPr>
      <p:guideLst/>
    </p:cSldViewPr>
  </p:slideViewPr>
  <p:outlineViewPr>
    <p:cViewPr>
      <p:scale>
        <a:sx n="33" d="100"/>
        <a:sy n="33" d="100"/>
      </p:scale>
      <p:origin x="0" y="-318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33AAD8-3198-44F8-AA3A-3E8CFE995EA4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D3F00B8-4BFE-4E6F-A966-BBA516DE57E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/>
            <a:t>Sustainable Box Lifecycle Management </a:t>
          </a:r>
          <a:endParaRPr lang="en-US"/>
        </a:p>
      </dgm:t>
    </dgm:pt>
    <dgm:pt modelId="{C4CFD7F3-BAD2-4974-9CA6-C3A52F6BD0C9}" type="parTrans" cxnId="{4AB57AED-6192-46AE-B4C8-B53BC4B8C612}">
      <dgm:prSet/>
      <dgm:spPr/>
      <dgm:t>
        <a:bodyPr/>
        <a:lstStyle/>
        <a:p>
          <a:endParaRPr lang="en-US"/>
        </a:p>
      </dgm:t>
    </dgm:pt>
    <dgm:pt modelId="{24E69F76-1BE9-4949-8582-7A2B1DDB549E}" type="sibTrans" cxnId="{4AB57AED-6192-46AE-B4C8-B53BC4B8C612}">
      <dgm:prSet/>
      <dgm:spPr/>
      <dgm:t>
        <a:bodyPr/>
        <a:lstStyle/>
        <a:p>
          <a:endParaRPr lang="en-US"/>
        </a:p>
      </dgm:t>
    </dgm:pt>
    <dgm:pt modelId="{D0287003-A5BA-4097-8E84-8E009BF51FF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transforms packaging logistics by replacing single-use cardboard boxes with innovative, reusable plastic boxes. </a:t>
          </a:r>
        </a:p>
      </dgm:t>
    </dgm:pt>
    <dgm:pt modelId="{D126DDB6-9020-4068-859E-E79C230546AA}" type="parTrans" cxnId="{0EE6F064-2E71-4208-919F-0066A14FEED4}">
      <dgm:prSet/>
      <dgm:spPr/>
      <dgm:t>
        <a:bodyPr/>
        <a:lstStyle/>
        <a:p>
          <a:endParaRPr lang="en-US"/>
        </a:p>
      </dgm:t>
    </dgm:pt>
    <dgm:pt modelId="{D9070A72-8DA0-4D39-B20F-E65FCF8A52E0}" type="sibTrans" cxnId="{0EE6F064-2E71-4208-919F-0066A14FEED4}">
      <dgm:prSet/>
      <dgm:spPr/>
      <dgm:t>
        <a:bodyPr/>
        <a:lstStyle/>
        <a:p>
          <a:endParaRPr lang="en-US"/>
        </a:p>
      </dgm:t>
    </dgm:pt>
    <dgm:pt modelId="{034727E1-912A-44A2-B1FC-78E318516F3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Our solution minimizes waste, cuts shipping costs, and reduces environmental impact—driving efficiency and sustainability in high-volume operations.</a:t>
          </a:r>
        </a:p>
      </dgm:t>
    </dgm:pt>
    <dgm:pt modelId="{187FA9E0-41B1-4D68-ABF7-86ACF48DD68E}" type="parTrans" cxnId="{1131FE49-D779-4CDA-B1AE-84722A9A6476}">
      <dgm:prSet/>
      <dgm:spPr/>
      <dgm:t>
        <a:bodyPr/>
        <a:lstStyle/>
        <a:p>
          <a:endParaRPr lang="en-US"/>
        </a:p>
      </dgm:t>
    </dgm:pt>
    <dgm:pt modelId="{6CD67BFB-F351-45F6-94A9-E39BF75EB678}" type="sibTrans" cxnId="{1131FE49-D779-4CDA-B1AE-84722A9A6476}">
      <dgm:prSet/>
      <dgm:spPr/>
      <dgm:t>
        <a:bodyPr/>
        <a:lstStyle/>
        <a:p>
          <a:endParaRPr lang="en-US"/>
        </a:p>
      </dgm:t>
    </dgm:pt>
    <dgm:pt modelId="{C4315C52-9C2F-4F03-9903-E5655DE0A568}" type="pres">
      <dgm:prSet presAssocID="{FF33AAD8-3198-44F8-AA3A-3E8CFE995EA4}" presName="root" presStyleCnt="0">
        <dgm:presLayoutVars>
          <dgm:dir/>
          <dgm:resizeHandles val="exact"/>
        </dgm:presLayoutVars>
      </dgm:prSet>
      <dgm:spPr/>
    </dgm:pt>
    <dgm:pt modelId="{7CE5129C-3104-44D9-8314-97DF91061BF8}" type="pres">
      <dgm:prSet presAssocID="{8D3F00B8-4BFE-4E6F-A966-BBA516DE57ED}" presName="compNode" presStyleCnt="0"/>
      <dgm:spPr/>
    </dgm:pt>
    <dgm:pt modelId="{26980BA3-F2B5-4253-84EA-CB3648B8A51C}" type="pres">
      <dgm:prSet presAssocID="{8D3F00B8-4BFE-4E6F-A966-BBA516DE57ED}" presName="bgRect" presStyleLbl="bgShp" presStyleIdx="0" presStyleCnt="3"/>
      <dgm:spPr/>
    </dgm:pt>
    <dgm:pt modelId="{332D0FDD-D513-490D-AD7C-BCB8C3860502}" type="pres">
      <dgm:prSet presAssocID="{8D3F00B8-4BFE-4E6F-A966-BBA516DE57ED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epeat"/>
        </a:ext>
      </dgm:extLst>
    </dgm:pt>
    <dgm:pt modelId="{B7E544E2-A105-494B-871A-1678127C5519}" type="pres">
      <dgm:prSet presAssocID="{8D3F00B8-4BFE-4E6F-A966-BBA516DE57ED}" presName="spaceRect" presStyleCnt="0"/>
      <dgm:spPr/>
    </dgm:pt>
    <dgm:pt modelId="{3145A43A-F3C0-4420-863C-9BC5A7C02504}" type="pres">
      <dgm:prSet presAssocID="{8D3F00B8-4BFE-4E6F-A966-BBA516DE57ED}" presName="parTx" presStyleLbl="revTx" presStyleIdx="0" presStyleCnt="3">
        <dgm:presLayoutVars>
          <dgm:chMax val="0"/>
          <dgm:chPref val="0"/>
        </dgm:presLayoutVars>
      </dgm:prSet>
      <dgm:spPr/>
    </dgm:pt>
    <dgm:pt modelId="{FD1CB4BC-A74D-4338-BD80-A6F3BA5360B8}" type="pres">
      <dgm:prSet presAssocID="{24E69F76-1BE9-4949-8582-7A2B1DDB549E}" presName="sibTrans" presStyleCnt="0"/>
      <dgm:spPr/>
    </dgm:pt>
    <dgm:pt modelId="{0729DF0E-0AA1-4E35-8EFD-5B7015C06D06}" type="pres">
      <dgm:prSet presAssocID="{D0287003-A5BA-4097-8E84-8E009BF51FF2}" presName="compNode" presStyleCnt="0"/>
      <dgm:spPr/>
    </dgm:pt>
    <dgm:pt modelId="{4556D40A-D2B3-4B63-BB10-00BB0F3B0A62}" type="pres">
      <dgm:prSet presAssocID="{D0287003-A5BA-4097-8E84-8E009BF51FF2}" presName="bgRect" presStyleLbl="bgShp" presStyleIdx="1" presStyleCnt="3"/>
      <dgm:spPr/>
    </dgm:pt>
    <dgm:pt modelId="{13BBD3BB-698F-4292-9DE8-55EA3614AEC9}" type="pres">
      <dgm:prSet presAssocID="{D0287003-A5BA-4097-8E84-8E009BF51FF2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ecycle Sign"/>
        </a:ext>
      </dgm:extLst>
    </dgm:pt>
    <dgm:pt modelId="{CD0C60BA-5B87-4427-B423-52D501E2A8A2}" type="pres">
      <dgm:prSet presAssocID="{D0287003-A5BA-4097-8E84-8E009BF51FF2}" presName="spaceRect" presStyleCnt="0"/>
      <dgm:spPr/>
    </dgm:pt>
    <dgm:pt modelId="{7AF821AE-9126-4FA1-8290-C5EC70F3705E}" type="pres">
      <dgm:prSet presAssocID="{D0287003-A5BA-4097-8E84-8E009BF51FF2}" presName="parTx" presStyleLbl="revTx" presStyleIdx="1" presStyleCnt="3">
        <dgm:presLayoutVars>
          <dgm:chMax val="0"/>
          <dgm:chPref val="0"/>
        </dgm:presLayoutVars>
      </dgm:prSet>
      <dgm:spPr/>
    </dgm:pt>
    <dgm:pt modelId="{40DD0ABD-FF08-467B-B9C3-56920A0F8773}" type="pres">
      <dgm:prSet presAssocID="{D9070A72-8DA0-4D39-B20F-E65FCF8A52E0}" presName="sibTrans" presStyleCnt="0"/>
      <dgm:spPr/>
    </dgm:pt>
    <dgm:pt modelId="{0A51DB52-2B03-45B5-BA0F-B5EDEF90C694}" type="pres">
      <dgm:prSet presAssocID="{034727E1-912A-44A2-B1FC-78E318516F3B}" presName="compNode" presStyleCnt="0"/>
      <dgm:spPr/>
    </dgm:pt>
    <dgm:pt modelId="{EED52B67-8981-45A2-9E3F-182383387ACB}" type="pres">
      <dgm:prSet presAssocID="{034727E1-912A-44A2-B1FC-78E318516F3B}" presName="bgRect" presStyleLbl="bgShp" presStyleIdx="2" presStyleCnt="3"/>
      <dgm:spPr/>
    </dgm:pt>
    <dgm:pt modelId="{BC44CD1E-D824-403F-A0F5-4E601B8912D3}" type="pres">
      <dgm:prSet presAssocID="{034727E1-912A-44A2-B1FC-78E318516F3B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ruck"/>
        </a:ext>
      </dgm:extLst>
    </dgm:pt>
    <dgm:pt modelId="{CC7EDCA5-5761-48F1-9FC9-3FE5E1478C16}" type="pres">
      <dgm:prSet presAssocID="{034727E1-912A-44A2-B1FC-78E318516F3B}" presName="spaceRect" presStyleCnt="0"/>
      <dgm:spPr/>
    </dgm:pt>
    <dgm:pt modelId="{F6EFA2C8-8186-4A15-AA80-95A1EDF7B28D}" type="pres">
      <dgm:prSet presAssocID="{034727E1-912A-44A2-B1FC-78E318516F3B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8F946E39-3566-468C-9D19-A73BE5CCFF86}" type="presOf" srcId="{034727E1-912A-44A2-B1FC-78E318516F3B}" destId="{F6EFA2C8-8186-4A15-AA80-95A1EDF7B28D}" srcOrd="0" destOrd="0" presId="urn:microsoft.com/office/officeart/2018/2/layout/IconVerticalSolidList"/>
    <dgm:cxn modelId="{0EE6F064-2E71-4208-919F-0066A14FEED4}" srcId="{FF33AAD8-3198-44F8-AA3A-3E8CFE995EA4}" destId="{D0287003-A5BA-4097-8E84-8E009BF51FF2}" srcOrd="1" destOrd="0" parTransId="{D126DDB6-9020-4068-859E-E79C230546AA}" sibTransId="{D9070A72-8DA0-4D39-B20F-E65FCF8A52E0}"/>
    <dgm:cxn modelId="{6E0DE865-1CB0-473B-BB4E-F04405498A03}" type="presOf" srcId="{FF33AAD8-3198-44F8-AA3A-3E8CFE995EA4}" destId="{C4315C52-9C2F-4F03-9903-E5655DE0A568}" srcOrd="0" destOrd="0" presId="urn:microsoft.com/office/officeart/2018/2/layout/IconVerticalSolidList"/>
    <dgm:cxn modelId="{1131FE49-D779-4CDA-B1AE-84722A9A6476}" srcId="{FF33AAD8-3198-44F8-AA3A-3E8CFE995EA4}" destId="{034727E1-912A-44A2-B1FC-78E318516F3B}" srcOrd="2" destOrd="0" parTransId="{187FA9E0-41B1-4D68-ABF7-86ACF48DD68E}" sibTransId="{6CD67BFB-F351-45F6-94A9-E39BF75EB678}"/>
    <dgm:cxn modelId="{CA663C78-7AEC-4F17-B232-D51A198F4B72}" type="presOf" srcId="{D0287003-A5BA-4097-8E84-8E009BF51FF2}" destId="{7AF821AE-9126-4FA1-8290-C5EC70F3705E}" srcOrd="0" destOrd="0" presId="urn:microsoft.com/office/officeart/2018/2/layout/IconVerticalSolidList"/>
    <dgm:cxn modelId="{BB57757E-C850-4AA5-AEE9-FD12A669D3BE}" type="presOf" srcId="{8D3F00B8-4BFE-4E6F-A966-BBA516DE57ED}" destId="{3145A43A-F3C0-4420-863C-9BC5A7C02504}" srcOrd="0" destOrd="0" presId="urn:microsoft.com/office/officeart/2018/2/layout/IconVerticalSolidList"/>
    <dgm:cxn modelId="{4AB57AED-6192-46AE-B4C8-B53BC4B8C612}" srcId="{FF33AAD8-3198-44F8-AA3A-3E8CFE995EA4}" destId="{8D3F00B8-4BFE-4E6F-A966-BBA516DE57ED}" srcOrd="0" destOrd="0" parTransId="{C4CFD7F3-BAD2-4974-9CA6-C3A52F6BD0C9}" sibTransId="{24E69F76-1BE9-4949-8582-7A2B1DDB549E}"/>
    <dgm:cxn modelId="{4527FC1C-9141-4F0D-84B2-93F2FE888654}" type="presParOf" srcId="{C4315C52-9C2F-4F03-9903-E5655DE0A568}" destId="{7CE5129C-3104-44D9-8314-97DF91061BF8}" srcOrd="0" destOrd="0" presId="urn:microsoft.com/office/officeart/2018/2/layout/IconVerticalSolidList"/>
    <dgm:cxn modelId="{9DC53E9C-A64B-44B6-B463-56A7C983768F}" type="presParOf" srcId="{7CE5129C-3104-44D9-8314-97DF91061BF8}" destId="{26980BA3-F2B5-4253-84EA-CB3648B8A51C}" srcOrd="0" destOrd="0" presId="urn:microsoft.com/office/officeart/2018/2/layout/IconVerticalSolidList"/>
    <dgm:cxn modelId="{A4AB056E-72A4-4496-B84E-46611BB0CF3C}" type="presParOf" srcId="{7CE5129C-3104-44D9-8314-97DF91061BF8}" destId="{332D0FDD-D513-490D-AD7C-BCB8C3860502}" srcOrd="1" destOrd="0" presId="urn:microsoft.com/office/officeart/2018/2/layout/IconVerticalSolidList"/>
    <dgm:cxn modelId="{6B423EB5-3C6E-4704-BBCF-1B21EF7E1B1E}" type="presParOf" srcId="{7CE5129C-3104-44D9-8314-97DF91061BF8}" destId="{B7E544E2-A105-494B-871A-1678127C5519}" srcOrd="2" destOrd="0" presId="urn:microsoft.com/office/officeart/2018/2/layout/IconVerticalSolidList"/>
    <dgm:cxn modelId="{25D4AFDF-64D5-45CF-81F0-EEB46FFC5CD5}" type="presParOf" srcId="{7CE5129C-3104-44D9-8314-97DF91061BF8}" destId="{3145A43A-F3C0-4420-863C-9BC5A7C02504}" srcOrd="3" destOrd="0" presId="urn:microsoft.com/office/officeart/2018/2/layout/IconVerticalSolidList"/>
    <dgm:cxn modelId="{1EB0BED6-807D-46AD-A4BC-1BA7BAA279C8}" type="presParOf" srcId="{C4315C52-9C2F-4F03-9903-E5655DE0A568}" destId="{FD1CB4BC-A74D-4338-BD80-A6F3BA5360B8}" srcOrd="1" destOrd="0" presId="urn:microsoft.com/office/officeart/2018/2/layout/IconVerticalSolidList"/>
    <dgm:cxn modelId="{5F28F733-F264-4668-A89D-84FBFABFEEC3}" type="presParOf" srcId="{C4315C52-9C2F-4F03-9903-E5655DE0A568}" destId="{0729DF0E-0AA1-4E35-8EFD-5B7015C06D06}" srcOrd="2" destOrd="0" presId="urn:microsoft.com/office/officeart/2018/2/layout/IconVerticalSolidList"/>
    <dgm:cxn modelId="{D01F6DE6-93CC-48E0-AE84-8FC5BA3D4666}" type="presParOf" srcId="{0729DF0E-0AA1-4E35-8EFD-5B7015C06D06}" destId="{4556D40A-D2B3-4B63-BB10-00BB0F3B0A62}" srcOrd="0" destOrd="0" presId="urn:microsoft.com/office/officeart/2018/2/layout/IconVerticalSolidList"/>
    <dgm:cxn modelId="{007C9AA2-C55E-40E0-A895-1663B365E439}" type="presParOf" srcId="{0729DF0E-0AA1-4E35-8EFD-5B7015C06D06}" destId="{13BBD3BB-698F-4292-9DE8-55EA3614AEC9}" srcOrd="1" destOrd="0" presId="urn:microsoft.com/office/officeart/2018/2/layout/IconVerticalSolidList"/>
    <dgm:cxn modelId="{D5997CB0-5239-4E14-B455-032E0E6E3C3F}" type="presParOf" srcId="{0729DF0E-0AA1-4E35-8EFD-5B7015C06D06}" destId="{CD0C60BA-5B87-4427-B423-52D501E2A8A2}" srcOrd="2" destOrd="0" presId="urn:microsoft.com/office/officeart/2018/2/layout/IconVerticalSolidList"/>
    <dgm:cxn modelId="{E99C3DD7-1485-4F0B-9528-0D9599173863}" type="presParOf" srcId="{0729DF0E-0AA1-4E35-8EFD-5B7015C06D06}" destId="{7AF821AE-9126-4FA1-8290-C5EC70F3705E}" srcOrd="3" destOrd="0" presId="urn:microsoft.com/office/officeart/2018/2/layout/IconVerticalSolidList"/>
    <dgm:cxn modelId="{057D182F-F0E1-4A82-B211-BB8A37BB9F85}" type="presParOf" srcId="{C4315C52-9C2F-4F03-9903-E5655DE0A568}" destId="{40DD0ABD-FF08-467B-B9C3-56920A0F8773}" srcOrd="3" destOrd="0" presId="urn:microsoft.com/office/officeart/2018/2/layout/IconVerticalSolidList"/>
    <dgm:cxn modelId="{A986BDA2-2D77-4EE9-82FA-F408DFEB6AA4}" type="presParOf" srcId="{C4315C52-9C2F-4F03-9903-E5655DE0A568}" destId="{0A51DB52-2B03-45B5-BA0F-B5EDEF90C694}" srcOrd="4" destOrd="0" presId="urn:microsoft.com/office/officeart/2018/2/layout/IconVerticalSolidList"/>
    <dgm:cxn modelId="{1FF07E5A-7BFE-40CF-AC08-FB1F61D7C26A}" type="presParOf" srcId="{0A51DB52-2B03-45B5-BA0F-B5EDEF90C694}" destId="{EED52B67-8981-45A2-9E3F-182383387ACB}" srcOrd="0" destOrd="0" presId="urn:microsoft.com/office/officeart/2018/2/layout/IconVerticalSolidList"/>
    <dgm:cxn modelId="{10DAF3AC-81D6-42DB-8F22-B382FBFB1C81}" type="presParOf" srcId="{0A51DB52-2B03-45B5-BA0F-B5EDEF90C694}" destId="{BC44CD1E-D824-403F-A0F5-4E601B8912D3}" srcOrd="1" destOrd="0" presId="urn:microsoft.com/office/officeart/2018/2/layout/IconVerticalSolidList"/>
    <dgm:cxn modelId="{B28EC6E4-BD76-43A8-97DA-6CBA7D2B29CE}" type="presParOf" srcId="{0A51DB52-2B03-45B5-BA0F-B5EDEF90C694}" destId="{CC7EDCA5-5761-48F1-9FC9-3FE5E1478C16}" srcOrd="2" destOrd="0" presId="urn:microsoft.com/office/officeart/2018/2/layout/IconVerticalSolidList"/>
    <dgm:cxn modelId="{77B5794F-3F73-4F3C-9C8F-72E45BDFBAC9}" type="presParOf" srcId="{0A51DB52-2B03-45B5-BA0F-B5EDEF90C694}" destId="{F6EFA2C8-8186-4A15-AA80-95A1EDF7B28D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122282A-AFB4-4721-9B1F-88DAE85C8881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EC198FA-0ED5-4571-A23C-A23BF0EBCE0D}">
      <dgm:prSet/>
      <dgm:spPr/>
      <dgm:t>
        <a:bodyPr/>
        <a:lstStyle/>
        <a:p>
          <a:r>
            <a:rPr lang="en-US" b="1"/>
            <a:t>Map of DHL’s extensive USA network reveals the scale where single-use packaging creates significant waste and cost.  </a:t>
          </a:r>
          <a:endParaRPr lang="en-US"/>
        </a:p>
      </dgm:t>
    </dgm:pt>
    <dgm:pt modelId="{11B5C00E-449D-4DE0-97E4-21E14EFA272A}" type="parTrans" cxnId="{C2F187BA-9177-433B-9215-5E6ED3C740AF}">
      <dgm:prSet/>
      <dgm:spPr/>
      <dgm:t>
        <a:bodyPr/>
        <a:lstStyle/>
        <a:p>
          <a:endParaRPr lang="en-US"/>
        </a:p>
      </dgm:t>
    </dgm:pt>
    <dgm:pt modelId="{166CA477-ED19-4511-9454-838A862084A9}" type="sibTrans" cxnId="{C2F187BA-9177-433B-9215-5E6ED3C740AF}">
      <dgm:prSet/>
      <dgm:spPr/>
      <dgm:t>
        <a:bodyPr/>
        <a:lstStyle/>
        <a:p>
          <a:endParaRPr lang="en-US"/>
        </a:p>
      </dgm:t>
    </dgm:pt>
    <dgm:pt modelId="{945497AD-34FF-4FD3-8B79-59A867353A0B}">
      <dgm:prSet/>
      <dgm:spPr/>
      <dgm:t>
        <a:bodyPr/>
        <a:lstStyle/>
        <a:p>
          <a:r>
            <a:rPr lang="en-US" b="1"/>
            <a:t>By replacing disposable boxes with reusable plastic ones, we unlock significant financial and environmental benefits.</a:t>
          </a:r>
          <a:endParaRPr lang="en-US"/>
        </a:p>
      </dgm:t>
    </dgm:pt>
    <dgm:pt modelId="{830EA170-ABB0-41A8-B93C-A38B68735B52}" type="parTrans" cxnId="{A90C5188-A99C-471E-B3F4-629ECDAE87A2}">
      <dgm:prSet/>
      <dgm:spPr/>
      <dgm:t>
        <a:bodyPr/>
        <a:lstStyle/>
        <a:p>
          <a:endParaRPr lang="en-US"/>
        </a:p>
      </dgm:t>
    </dgm:pt>
    <dgm:pt modelId="{625D570C-113C-4963-ABFF-2833FCC37EE3}" type="sibTrans" cxnId="{A90C5188-A99C-471E-B3F4-629ECDAE87A2}">
      <dgm:prSet/>
      <dgm:spPr/>
      <dgm:t>
        <a:bodyPr/>
        <a:lstStyle/>
        <a:p>
          <a:endParaRPr lang="en-US"/>
        </a:p>
      </dgm:t>
    </dgm:pt>
    <dgm:pt modelId="{D109B1CD-E5B7-49EA-89B9-8E4955DAE6ED}" type="pres">
      <dgm:prSet presAssocID="{0122282A-AFB4-4721-9B1F-88DAE85C888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23E8655-2AD1-4773-8FC7-AA6D9155E59A}" type="pres">
      <dgm:prSet presAssocID="{CEC198FA-0ED5-4571-A23C-A23BF0EBCE0D}" presName="hierRoot1" presStyleCnt="0"/>
      <dgm:spPr/>
    </dgm:pt>
    <dgm:pt modelId="{0C7440B1-565F-4434-928F-25DC2BC18156}" type="pres">
      <dgm:prSet presAssocID="{CEC198FA-0ED5-4571-A23C-A23BF0EBCE0D}" presName="composite" presStyleCnt="0"/>
      <dgm:spPr/>
    </dgm:pt>
    <dgm:pt modelId="{4F54BD60-9464-41C8-AC76-A4AFE4BD3A02}" type="pres">
      <dgm:prSet presAssocID="{CEC198FA-0ED5-4571-A23C-A23BF0EBCE0D}" presName="background" presStyleLbl="node0" presStyleIdx="0" presStyleCnt="2"/>
      <dgm:spPr/>
    </dgm:pt>
    <dgm:pt modelId="{EE075689-8BBA-4300-BA85-CC7EDCA8E91C}" type="pres">
      <dgm:prSet presAssocID="{CEC198FA-0ED5-4571-A23C-A23BF0EBCE0D}" presName="text" presStyleLbl="fgAcc0" presStyleIdx="0" presStyleCnt="2">
        <dgm:presLayoutVars>
          <dgm:chPref val="3"/>
        </dgm:presLayoutVars>
      </dgm:prSet>
      <dgm:spPr/>
    </dgm:pt>
    <dgm:pt modelId="{84E4EAB4-B1DE-4F99-9617-F98F1B2235B0}" type="pres">
      <dgm:prSet presAssocID="{CEC198FA-0ED5-4571-A23C-A23BF0EBCE0D}" presName="hierChild2" presStyleCnt="0"/>
      <dgm:spPr/>
    </dgm:pt>
    <dgm:pt modelId="{6B99DAB6-582C-42BA-B1DE-FDFA3B91EAC7}" type="pres">
      <dgm:prSet presAssocID="{945497AD-34FF-4FD3-8B79-59A867353A0B}" presName="hierRoot1" presStyleCnt="0"/>
      <dgm:spPr/>
    </dgm:pt>
    <dgm:pt modelId="{947B7284-FF65-4C00-88B5-9A70E983E93D}" type="pres">
      <dgm:prSet presAssocID="{945497AD-34FF-4FD3-8B79-59A867353A0B}" presName="composite" presStyleCnt="0"/>
      <dgm:spPr/>
    </dgm:pt>
    <dgm:pt modelId="{8C5CD64D-16E6-41CF-A2BF-BF8B2DBFDAA4}" type="pres">
      <dgm:prSet presAssocID="{945497AD-34FF-4FD3-8B79-59A867353A0B}" presName="background" presStyleLbl="node0" presStyleIdx="1" presStyleCnt="2"/>
      <dgm:spPr/>
    </dgm:pt>
    <dgm:pt modelId="{D71F54CA-38FD-4FAC-AE9D-6EEE222DF781}" type="pres">
      <dgm:prSet presAssocID="{945497AD-34FF-4FD3-8B79-59A867353A0B}" presName="text" presStyleLbl="fgAcc0" presStyleIdx="1" presStyleCnt="2">
        <dgm:presLayoutVars>
          <dgm:chPref val="3"/>
        </dgm:presLayoutVars>
      </dgm:prSet>
      <dgm:spPr/>
    </dgm:pt>
    <dgm:pt modelId="{107E2F31-76C1-4790-BC1C-42A6662F89BE}" type="pres">
      <dgm:prSet presAssocID="{945497AD-34FF-4FD3-8B79-59A867353A0B}" presName="hierChild2" presStyleCnt="0"/>
      <dgm:spPr/>
    </dgm:pt>
  </dgm:ptLst>
  <dgm:cxnLst>
    <dgm:cxn modelId="{A90C5188-A99C-471E-B3F4-629ECDAE87A2}" srcId="{0122282A-AFB4-4721-9B1F-88DAE85C8881}" destId="{945497AD-34FF-4FD3-8B79-59A867353A0B}" srcOrd="1" destOrd="0" parTransId="{830EA170-ABB0-41A8-B93C-A38B68735B52}" sibTransId="{625D570C-113C-4963-ABFF-2833FCC37EE3}"/>
    <dgm:cxn modelId="{8E140F95-CCD1-4A3A-AE7F-25D64A4DE849}" type="presOf" srcId="{CEC198FA-0ED5-4571-A23C-A23BF0EBCE0D}" destId="{EE075689-8BBA-4300-BA85-CC7EDCA8E91C}" srcOrd="0" destOrd="0" presId="urn:microsoft.com/office/officeart/2005/8/layout/hierarchy1"/>
    <dgm:cxn modelId="{C2F187BA-9177-433B-9215-5E6ED3C740AF}" srcId="{0122282A-AFB4-4721-9B1F-88DAE85C8881}" destId="{CEC198FA-0ED5-4571-A23C-A23BF0EBCE0D}" srcOrd="0" destOrd="0" parTransId="{11B5C00E-449D-4DE0-97E4-21E14EFA272A}" sibTransId="{166CA477-ED19-4511-9454-838A862084A9}"/>
    <dgm:cxn modelId="{960BDDCB-3364-4C5A-9B53-84802C896233}" type="presOf" srcId="{945497AD-34FF-4FD3-8B79-59A867353A0B}" destId="{D71F54CA-38FD-4FAC-AE9D-6EEE222DF781}" srcOrd="0" destOrd="0" presId="urn:microsoft.com/office/officeart/2005/8/layout/hierarchy1"/>
    <dgm:cxn modelId="{61209FFE-81ED-49E6-A7ED-801E247B7E73}" type="presOf" srcId="{0122282A-AFB4-4721-9B1F-88DAE85C8881}" destId="{D109B1CD-E5B7-49EA-89B9-8E4955DAE6ED}" srcOrd="0" destOrd="0" presId="urn:microsoft.com/office/officeart/2005/8/layout/hierarchy1"/>
    <dgm:cxn modelId="{7A0726F2-888B-4DC6-B533-108B20456485}" type="presParOf" srcId="{D109B1CD-E5B7-49EA-89B9-8E4955DAE6ED}" destId="{223E8655-2AD1-4773-8FC7-AA6D9155E59A}" srcOrd="0" destOrd="0" presId="urn:microsoft.com/office/officeart/2005/8/layout/hierarchy1"/>
    <dgm:cxn modelId="{2AA1BF17-8FF1-4421-8DF0-064004314046}" type="presParOf" srcId="{223E8655-2AD1-4773-8FC7-AA6D9155E59A}" destId="{0C7440B1-565F-4434-928F-25DC2BC18156}" srcOrd="0" destOrd="0" presId="urn:microsoft.com/office/officeart/2005/8/layout/hierarchy1"/>
    <dgm:cxn modelId="{4D31E41C-44E7-49F4-AF66-85AD175718BE}" type="presParOf" srcId="{0C7440B1-565F-4434-928F-25DC2BC18156}" destId="{4F54BD60-9464-41C8-AC76-A4AFE4BD3A02}" srcOrd="0" destOrd="0" presId="urn:microsoft.com/office/officeart/2005/8/layout/hierarchy1"/>
    <dgm:cxn modelId="{9AB6BA29-77E2-4F13-8C94-90D1DF438190}" type="presParOf" srcId="{0C7440B1-565F-4434-928F-25DC2BC18156}" destId="{EE075689-8BBA-4300-BA85-CC7EDCA8E91C}" srcOrd="1" destOrd="0" presId="urn:microsoft.com/office/officeart/2005/8/layout/hierarchy1"/>
    <dgm:cxn modelId="{97B74415-1EA8-4B53-9520-1CF6F2B12EA1}" type="presParOf" srcId="{223E8655-2AD1-4773-8FC7-AA6D9155E59A}" destId="{84E4EAB4-B1DE-4F99-9617-F98F1B2235B0}" srcOrd="1" destOrd="0" presId="urn:microsoft.com/office/officeart/2005/8/layout/hierarchy1"/>
    <dgm:cxn modelId="{BBE33D7D-487B-418B-8415-808F51CD1FB0}" type="presParOf" srcId="{D109B1CD-E5B7-49EA-89B9-8E4955DAE6ED}" destId="{6B99DAB6-582C-42BA-B1DE-FDFA3B91EAC7}" srcOrd="1" destOrd="0" presId="urn:microsoft.com/office/officeart/2005/8/layout/hierarchy1"/>
    <dgm:cxn modelId="{DB6D4683-0CF3-4761-BEAE-0E3674284914}" type="presParOf" srcId="{6B99DAB6-582C-42BA-B1DE-FDFA3B91EAC7}" destId="{947B7284-FF65-4C00-88B5-9A70E983E93D}" srcOrd="0" destOrd="0" presId="urn:microsoft.com/office/officeart/2005/8/layout/hierarchy1"/>
    <dgm:cxn modelId="{B62B0240-57FB-4230-896F-2A7F699C072F}" type="presParOf" srcId="{947B7284-FF65-4C00-88B5-9A70E983E93D}" destId="{8C5CD64D-16E6-41CF-A2BF-BF8B2DBFDAA4}" srcOrd="0" destOrd="0" presId="urn:microsoft.com/office/officeart/2005/8/layout/hierarchy1"/>
    <dgm:cxn modelId="{13078BF6-0BCA-49E1-938A-6A1D495EA7B9}" type="presParOf" srcId="{947B7284-FF65-4C00-88B5-9A70E983E93D}" destId="{D71F54CA-38FD-4FAC-AE9D-6EEE222DF781}" srcOrd="1" destOrd="0" presId="urn:microsoft.com/office/officeart/2005/8/layout/hierarchy1"/>
    <dgm:cxn modelId="{4305C01D-D38E-43C5-9934-A7D7C7A7C0C7}" type="presParOf" srcId="{6B99DAB6-582C-42BA-B1DE-FDFA3B91EAC7}" destId="{107E2F31-76C1-4790-BC1C-42A6662F89B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980BA3-F2B5-4253-84EA-CB3648B8A51C}">
      <dsp:nvSpPr>
        <dsp:cNvPr id="0" name=""/>
        <dsp:cNvSpPr/>
      </dsp:nvSpPr>
      <dsp:spPr>
        <a:xfrm>
          <a:off x="0" y="3367"/>
          <a:ext cx="5376109" cy="106176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2D0FDD-D513-490D-AD7C-BCB8C3860502}">
      <dsp:nvSpPr>
        <dsp:cNvPr id="0" name=""/>
        <dsp:cNvSpPr/>
      </dsp:nvSpPr>
      <dsp:spPr>
        <a:xfrm>
          <a:off x="321182" y="242263"/>
          <a:ext cx="584539" cy="58396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45A43A-F3C0-4420-863C-9BC5A7C02504}">
      <dsp:nvSpPr>
        <dsp:cNvPr id="0" name=""/>
        <dsp:cNvSpPr/>
      </dsp:nvSpPr>
      <dsp:spPr>
        <a:xfrm>
          <a:off x="1226904" y="3367"/>
          <a:ext cx="4101135" cy="10627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480" tIns="112480" rIns="112480" bIns="112480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/>
            <a:t>Sustainable Box Lifecycle Management </a:t>
          </a:r>
          <a:endParaRPr lang="en-US" sz="1400" kern="1200"/>
        </a:p>
      </dsp:txBody>
      <dsp:txXfrm>
        <a:off x="1226904" y="3367"/>
        <a:ext cx="4101135" cy="1062798"/>
      </dsp:txXfrm>
    </dsp:sp>
    <dsp:sp modelId="{4556D40A-D2B3-4B63-BB10-00BB0F3B0A62}">
      <dsp:nvSpPr>
        <dsp:cNvPr id="0" name=""/>
        <dsp:cNvSpPr/>
      </dsp:nvSpPr>
      <dsp:spPr>
        <a:xfrm>
          <a:off x="0" y="1323814"/>
          <a:ext cx="5376109" cy="106176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BBD3BB-698F-4292-9DE8-55EA3614AEC9}">
      <dsp:nvSpPr>
        <dsp:cNvPr id="0" name=""/>
        <dsp:cNvSpPr/>
      </dsp:nvSpPr>
      <dsp:spPr>
        <a:xfrm>
          <a:off x="321182" y="1562710"/>
          <a:ext cx="584539" cy="58396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F821AE-9126-4FA1-8290-C5EC70F3705E}">
      <dsp:nvSpPr>
        <dsp:cNvPr id="0" name=""/>
        <dsp:cNvSpPr/>
      </dsp:nvSpPr>
      <dsp:spPr>
        <a:xfrm>
          <a:off x="1226904" y="1323814"/>
          <a:ext cx="4101135" cy="10627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480" tIns="112480" rIns="112480" bIns="112480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transforms packaging logistics by replacing single-use cardboard boxes with innovative, reusable plastic boxes. </a:t>
          </a:r>
        </a:p>
      </dsp:txBody>
      <dsp:txXfrm>
        <a:off x="1226904" y="1323814"/>
        <a:ext cx="4101135" cy="1062798"/>
      </dsp:txXfrm>
    </dsp:sp>
    <dsp:sp modelId="{EED52B67-8981-45A2-9E3F-182383387ACB}">
      <dsp:nvSpPr>
        <dsp:cNvPr id="0" name=""/>
        <dsp:cNvSpPr/>
      </dsp:nvSpPr>
      <dsp:spPr>
        <a:xfrm>
          <a:off x="0" y="2644261"/>
          <a:ext cx="5376109" cy="106176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44CD1E-D824-403F-A0F5-4E601B8912D3}">
      <dsp:nvSpPr>
        <dsp:cNvPr id="0" name=""/>
        <dsp:cNvSpPr/>
      </dsp:nvSpPr>
      <dsp:spPr>
        <a:xfrm>
          <a:off x="321496" y="2883157"/>
          <a:ext cx="584539" cy="58396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EFA2C8-8186-4A15-AA80-95A1EDF7B28D}">
      <dsp:nvSpPr>
        <dsp:cNvPr id="0" name=""/>
        <dsp:cNvSpPr/>
      </dsp:nvSpPr>
      <dsp:spPr>
        <a:xfrm>
          <a:off x="1227532" y="2644261"/>
          <a:ext cx="4101135" cy="10627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480" tIns="112480" rIns="112480" bIns="112480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Our solution minimizes waste, cuts shipping costs, and reduces environmental impact—driving efficiency and sustainability in high-volume operations.</a:t>
          </a:r>
        </a:p>
      </dsp:txBody>
      <dsp:txXfrm>
        <a:off x="1227532" y="2644261"/>
        <a:ext cx="4101135" cy="106279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54BD60-9464-41C8-AC76-A4AFE4BD3A02}">
      <dsp:nvSpPr>
        <dsp:cNvPr id="0" name=""/>
        <dsp:cNvSpPr/>
      </dsp:nvSpPr>
      <dsp:spPr>
        <a:xfrm>
          <a:off x="184559" y="788"/>
          <a:ext cx="2007454" cy="12747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075689-8BBA-4300-BA85-CC7EDCA8E91C}">
      <dsp:nvSpPr>
        <dsp:cNvPr id="0" name=""/>
        <dsp:cNvSpPr/>
      </dsp:nvSpPr>
      <dsp:spPr>
        <a:xfrm>
          <a:off x="407610" y="212686"/>
          <a:ext cx="2007454" cy="12747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/>
            <a:t>Map of DHL’s extensive USA network reveals the scale where single-use packaging creates significant waste and cost.  </a:t>
          </a:r>
          <a:endParaRPr lang="en-US" sz="1200" kern="1200"/>
        </a:p>
      </dsp:txBody>
      <dsp:txXfrm>
        <a:off x="444946" y="250022"/>
        <a:ext cx="1932782" cy="1200061"/>
      </dsp:txXfrm>
    </dsp:sp>
    <dsp:sp modelId="{8C5CD64D-16E6-41CF-A2BF-BF8B2DBFDAA4}">
      <dsp:nvSpPr>
        <dsp:cNvPr id="0" name=""/>
        <dsp:cNvSpPr/>
      </dsp:nvSpPr>
      <dsp:spPr>
        <a:xfrm>
          <a:off x="2638115" y="788"/>
          <a:ext cx="2007454" cy="12747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1F54CA-38FD-4FAC-AE9D-6EEE222DF781}">
      <dsp:nvSpPr>
        <dsp:cNvPr id="0" name=""/>
        <dsp:cNvSpPr/>
      </dsp:nvSpPr>
      <dsp:spPr>
        <a:xfrm>
          <a:off x="2861165" y="212686"/>
          <a:ext cx="2007454" cy="12747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/>
            <a:t>By replacing disposable boxes with reusable plastic ones, we unlock significant financial and environmental benefits.</a:t>
          </a:r>
          <a:endParaRPr lang="en-US" sz="1200" kern="1200"/>
        </a:p>
      </dsp:txBody>
      <dsp:txXfrm>
        <a:off x="2898501" y="250022"/>
        <a:ext cx="1932782" cy="12000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6B1857-7F2F-4FA5-AC91-CA6CB406E5ED}" type="datetimeFigureOut">
              <a:rPr lang="en-US" smtClean="0"/>
              <a:t>4/27/2025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51AFB1-1A0D-4465-9C69-5C319B14D7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2756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2F3A8F-B976-406D-827A-8714EFF803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3159" y="1348536"/>
            <a:ext cx="4076458" cy="3654827"/>
          </a:xfrm>
        </p:spPr>
        <p:txBody>
          <a:bodyPr anchor="b">
            <a:normAutofit/>
          </a:bodyPr>
          <a:lstStyle>
            <a:lvl1pPr algn="r">
              <a:defRPr lang="en-US" sz="36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A4851079-28FC-41AF-8373-BD8382DEDA0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93159" y="5170453"/>
            <a:ext cx="4076458" cy="990197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</a:lstStyle>
          <a:p>
            <a:pPr algn="r"/>
            <a:r>
              <a:rPr lang="en-US" dirty="0">
                <a:solidFill>
                  <a:schemeClr val="bg1"/>
                </a:solidFill>
                <a:cs typeface="Calibri"/>
              </a:rPr>
              <a:t>Click to edit master text style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4D6C3907-3C68-4C02-98EE-B36817B3763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57025" y="0"/>
            <a:ext cx="6734974" cy="6858001"/>
          </a:xfrm>
          <a:custGeom>
            <a:avLst/>
            <a:gdLst>
              <a:gd name="connsiteX0" fmla="*/ 1 w 6734974"/>
              <a:gd name="connsiteY0" fmla="*/ 6292661 h 6858001"/>
              <a:gd name="connsiteX1" fmla="*/ 6734974 w 6734974"/>
              <a:gd name="connsiteY1" fmla="*/ 6292661 h 6858001"/>
              <a:gd name="connsiteX2" fmla="*/ 6734974 w 6734974"/>
              <a:gd name="connsiteY2" fmla="*/ 6858001 h 6858001"/>
              <a:gd name="connsiteX3" fmla="*/ 1 w 6734974"/>
              <a:gd name="connsiteY3" fmla="*/ 6858001 h 6858001"/>
              <a:gd name="connsiteX4" fmla="*/ 0 w 6734974"/>
              <a:gd name="connsiteY4" fmla="*/ 0 h 6858001"/>
              <a:gd name="connsiteX5" fmla="*/ 6734973 w 6734974"/>
              <a:gd name="connsiteY5" fmla="*/ 0 h 6858001"/>
              <a:gd name="connsiteX6" fmla="*/ 6734973 w 6734974"/>
              <a:gd name="connsiteY6" fmla="*/ 6256019 h 6858001"/>
              <a:gd name="connsiteX7" fmla="*/ 0 w 6734974"/>
              <a:gd name="connsiteY7" fmla="*/ 6256019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734974" h="6858001">
                <a:moveTo>
                  <a:pt x="1" y="6292661"/>
                </a:moveTo>
                <a:lnTo>
                  <a:pt x="6734974" y="6292661"/>
                </a:lnTo>
                <a:lnTo>
                  <a:pt x="6734974" y="6858001"/>
                </a:lnTo>
                <a:lnTo>
                  <a:pt x="1" y="6858001"/>
                </a:lnTo>
                <a:close/>
                <a:moveTo>
                  <a:pt x="0" y="0"/>
                </a:moveTo>
                <a:lnTo>
                  <a:pt x="6734973" y="0"/>
                </a:lnTo>
                <a:lnTo>
                  <a:pt x="6734973" y="6256019"/>
                </a:lnTo>
                <a:lnTo>
                  <a:pt x="0" y="625601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984E7FD-271C-4B10-826F-A323C479DD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793159" y="6274339"/>
            <a:ext cx="1139884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7049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057AE-3B3B-4261-B912-BF9EB9A58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A2D237-A706-4712-90CA-B04517CBBE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328220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E39CA1-2B6D-427E-9688-9093D5865C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3282206" cy="3684588"/>
          </a:xfrm>
        </p:spPr>
        <p:txBody>
          <a:bodyPr>
            <a:noAutofit/>
          </a:bodyPr>
          <a:lstStyle>
            <a:lvl1pPr>
              <a:lnSpc>
                <a:spcPts val="2500"/>
              </a:lnSpc>
              <a:defRPr sz="2000"/>
            </a:lvl1pPr>
            <a:lvl2pPr>
              <a:lnSpc>
                <a:spcPts val="2500"/>
              </a:lnSpc>
              <a:defRPr sz="2000"/>
            </a:lvl2pPr>
            <a:lvl3pPr>
              <a:lnSpc>
                <a:spcPts val="2500"/>
              </a:lnSpc>
              <a:defRPr sz="2000"/>
            </a:lvl3pPr>
            <a:lvl4pPr>
              <a:lnSpc>
                <a:spcPts val="2500"/>
              </a:lnSpc>
              <a:defRPr sz="2000"/>
            </a:lvl4pPr>
            <a:lvl5pPr>
              <a:lnSpc>
                <a:spcPts val="2500"/>
              </a:lnSpc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D53357-616B-47F4-944B-F979FE9663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46815" y="1681163"/>
            <a:ext cx="329837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7EA593-3036-4FB5-94B4-D9431DF048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46815" y="2505075"/>
            <a:ext cx="3298370" cy="3684588"/>
          </a:xfrm>
        </p:spPr>
        <p:txBody>
          <a:bodyPr>
            <a:noAutofit/>
          </a:bodyPr>
          <a:lstStyle>
            <a:lvl1pPr>
              <a:lnSpc>
                <a:spcPts val="2500"/>
              </a:lnSpc>
              <a:defRPr sz="2000"/>
            </a:lvl1pPr>
            <a:lvl2pPr>
              <a:lnSpc>
                <a:spcPts val="2500"/>
              </a:lnSpc>
              <a:defRPr sz="2000"/>
            </a:lvl2pPr>
            <a:lvl3pPr>
              <a:lnSpc>
                <a:spcPts val="2500"/>
              </a:lnSpc>
              <a:defRPr sz="2000"/>
            </a:lvl3pPr>
            <a:lvl4pPr>
              <a:lnSpc>
                <a:spcPts val="2500"/>
              </a:lnSpc>
              <a:defRPr sz="2000"/>
            </a:lvl4pPr>
            <a:lvl5pPr>
              <a:lnSpc>
                <a:spcPts val="2500"/>
              </a:lnSpc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6B3EF2-2C04-480F-A570-14E520DD0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F5783E-3073-4F4D-8B9C-C5B18DDA5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A75FE3-6719-4790-AA00-251BC2A6E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60F34ED-DA60-4CC2-B735-B0EC5D9FEA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EF0B73B7-7EF9-4436-8B85-AC6CB551C08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53841" y="1681163"/>
            <a:ext cx="329837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012A1950-E837-4678-94B1-FA24467145A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053841" y="2505075"/>
            <a:ext cx="3298370" cy="3684588"/>
          </a:xfrm>
        </p:spPr>
        <p:txBody>
          <a:bodyPr>
            <a:noAutofit/>
          </a:bodyPr>
          <a:lstStyle>
            <a:lvl1pPr>
              <a:lnSpc>
                <a:spcPts val="2500"/>
              </a:lnSpc>
              <a:defRPr sz="2000"/>
            </a:lvl1pPr>
            <a:lvl2pPr>
              <a:lnSpc>
                <a:spcPts val="2500"/>
              </a:lnSpc>
              <a:defRPr sz="2000"/>
            </a:lvl2pPr>
            <a:lvl3pPr>
              <a:lnSpc>
                <a:spcPts val="2500"/>
              </a:lnSpc>
              <a:defRPr sz="2000"/>
            </a:lvl3pPr>
            <a:lvl4pPr>
              <a:lnSpc>
                <a:spcPts val="2500"/>
              </a:lnSpc>
              <a:defRPr sz="2000"/>
            </a:lvl4pPr>
            <a:lvl5pPr>
              <a:lnSpc>
                <a:spcPts val="2500"/>
              </a:lnSpc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Graphic 15">
            <a:extLst>
              <a:ext uri="{FF2B5EF4-FFF2-40B4-BE49-F238E27FC236}">
                <a16:creationId xmlns:a16="http://schemas.microsoft.com/office/drawing/2014/main" id="{C425DB15-1B5A-4780-98B4-C0921A42F5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508317" y="492206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Graphic 16">
            <a:extLst>
              <a:ext uri="{FF2B5EF4-FFF2-40B4-BE49-F238E27FC236}">
                <a16:creationId xmlns:a16="http://schemas.microsoft.com/office/drawing/2014/main" id="{996A2980-FE4D-41BC-9B3F-DEC465C64C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477944" y="1055581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accent2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5" name="Graphic 14">
            <a:extLst>
              <a:ext uri="{FF2B5EF4-FFF2-40B4-BE49-F238E27FC236}">
                <a16:creationId xmlns:a16="http://schemas.microsoft.com/office/drawing/2014/main" id="{2BBEE260-2DCA-4E68-9719-2D94DA7933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241555" y="446637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6866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E95D367-78A2-47F5-B8D8-808AF3A345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0" y="806470"/>
            <a:ext cx="7903723" cy="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08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Graphic 11">
            <a:extLst>
              <a:ext uri="{FF2B5EF4-FFF2-40B4-BE49-F238E27FC236}">
                <a16:creationId xmlns:a16="http://schemas.microsoft.com/office/drawing/2014/main" id="{6109EF88-13AD-41C1-97AF-8C27729818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969280" y="1780012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9" name="Graphic 10">
            <a:extLst>
              <a:ext uri="{FF2B5EF4-FFF2-40B4-BE49-F238E27FC236}">
                <a16:creationId xmlns:a16="http://schemas.microsoft.com/office/drawing/2014/main" id="{45E9990E-4826-4D59-9C78-9A4A6CA115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281590" y="2070656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F2C717-2A7A-4268-8EAA-2647EC667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89031"/>
            <a:ext cx="4984628" cy="1491339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AFC668B-6914-4B3A-B7DF-20E1580B17B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200" y="2814530"/>
            <a:ext cx="4984628" cy="3359258"/>
          </a:xfrm>
        </p:spPr>
        <p:txBody>
          <a:bodyPr>
            <a:normAutofit/>
          </a:bodyPr>
          <a:lstStyle>
            <a:lvl1pPr marL="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97407AA4-CC80-45E8-B78C-F0CF1756388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464666" y="1678220"/>
            <a:ext cx="4267645" cy="4267645"/>
          </a:xfrm>
          <a:custGeom>
            <a:avLst/>
            <a:gdLst>
              <a:gd name="connsiteX0" fmla="*/ 2133823 w 4267645"/>
              <a:gd name="connsiteY0" fmla="*/ 0 h 4267645"/>
              <a:gd name="connsiteX1" fmla="*/ 4267645 w 4267645"/>
              <a:gd name="connsiteY1" fmla="*/ 2133823 h 4267645"/>
              <a:gd name="connsiteX2" fmla="*/ 2133823 w 4267645"/>
              <a:gd name="connsiteY2" fmla="*/ 4267645 h 4267645"/>
              <a:gd name="connsiteX3" fmla="*/ 0 w 4267645"/>
              <a:gd name="connsiteY3" fmla="*/ 2133823 h 4267645"/>
              <a:gd name="connsiteX4" fmla="*/ 2133823 w 4267645"/>
              <a:gd name="connsiteY4" fmla="*/ 0 h 4267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67645" h="4267645">
                <a:moveTo>
                  <a:pt x="2133823" y="0"/>
                </a:moveTo>
                <a:cubicBezTo>
                  <a:pt x="3312299" y="0"/>
                  <a:pt x="4267645" y="955346"/>
                  <a:pt x="4267645" y="2133823"/>
                </a:cubicBezTo>
                <a:cubicBezTo>
                  <a:pt x="4267645" y="3312300"/>
                  <a:pt x="3312299" y="4267645"/>
                  <a:pt x="2133823" y="4267645"/>
                </a:cubicBezTo>
                <a:cubicBezTo>
                  <a:pt x="955346" y="4267645"/>
                  <a:pt x="0" y="3312300"/>
                  <a:pt x="0" y="2133823"/>
                </a:cubicBezTo>
                <a:cubicBezTo>
                  <a:pt x="0" y="955346"/>
                  <a:pt x="955346" y="0"/>
                  <a:pt x="2133823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158C582-BD9C-49F9-8097-36611CFF1643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4EACB3-0A23-4032-B5B1-266A253C2C8B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7962190" y="623907"/>
            <a:ext cx="4114800" cy="365125"/>
          </a:xfrm>
        </p:spPr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FC0B42-8B5D-47B8-8E1E-5BAA45A8478A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2611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B6CDB3-CB80-4B55-AA7A-C57DCAC8B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4908" y="894110"/>
            <a:ext cx="5181735" cy="2534890"/>
          </a:xfrm>
        </p:spPr>
        <p:txBody>
          <a:bodyPr anchor="b">
            <a:noAutofit/>
          </a:bodyPr>
          <a:lstStyle>
            <a:lvl1pPr>
              <a:defRPr lang="en-US" sz="5400" b="1" kern="1200" spc="400" baseline="0" dirty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Graphic 13">
            <a:extLst>
              <a:ext uri="{FF2B5EF4-FFF2-40B4-BE49-F238E27FC236}">
                <a16:creationId xmlns:a16="http://schemas.microsoft.com/office/drawing/2014/main" id="{EFD46DF2-E81B-4E77-B06D-F09DC58531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69236" y="1606411"/>
            <a:ext cx="139038" cy="139038"/>
          </a:xfrm>
          <a:custGeom>
            <a:avLst/>
            <a:gdLst>
              <a:gd name="connsiteX0" fmla="*/ 129601 w 139038"/>
              <a:gd name="connsiteY0" fmla="*/ 60082 h 139038"/>
              <a:gd name="connsiteX1" fmla="*/ 78956 w 139038"/>
              <a:gd name="connsiteY1" fmla="*/ 60082 h 139038"/>
              <a:gd name="connsiteX2" fmla="*/ 78956 w 139038"/>
              <a:gd name="connsiteY2" fmla="*/ 9437 h 139038"/>
              <a:gd name="connsiteX3" fmla="*/ 69519 w 139038"/>
              <a:gd name="connsiteY3" fmla="*/ 0 h 139038"/>
              <a:gd name="connsiteX4" fmla="*/ 60082 w 139038"/>
              <a:gd name="connsiteY4" fmla="*/ 9437 h 139038"/>
              <a:gd name="connsiteX5" fmla="*/ 60082 w 139038"/>
              <a:gd name="connsiteY5" fmla="*/ 60082 h 139038"/>
              <a:gd name="connsiteX6" fmla="*/ 9437 w 139038"/>
              <a:gd name="connsiteY6" fmla="*/ 60082 h 139038"/>
              <a:gd name="connsiteX7" fmla="*/ 0 w 139038"/>
              <a:gd name="connsiteY7" fmla="*/ 69519 h 139038"/>
              <a:gd name="connsiteX8" fmla="*/ 9437 w 139038"/>
              <a:gd name="connsiteY8" fmla="*/ 78956 h 139038"/>
              <a:gd name="connsiteX9" fmla="*/ 60082 w 139038"/>
              <a:gd name="connsiteY9" fmla="*/ 78956 h 139038"/>
              <a:gd name="connsiteX10" fmla="*/ 60082 w 139038"/>
              <a:gd name="connsiteY10" fmla="*/ 129601 h 139038"/>
              <a:gd name="connsiteX11" fmla="*/ 69519 w 139038"/>
              <a:gd name="connsiteY11" fmla="*/ 139038 h 139038"/>
              <a:gd name="connsiteX12" fmla="*/ 78956 w 139038"/>
              <a:gd name="connsiteY12" fmla="*/ 129601 h 139038"/>
              <a:gd name="connsiteX13" fmla="*/ 78956 w 139038"/>
              <a:gd name="connsiteY13" fmla="*/ 78956 h 139038"/>
              <a:gd name="connsiteX14" fmla="*/ 129601 w 139038"/>
              <a:gd name="connsiteY14" fmla="*/ 78956 h 139038"/>
              <a:gd name="connsiteX15" fmla="*/ 139038 w 139038"/>
              <a:gd name="connsiteY15" fmla="*/ 69519 h 139038"/>
              <a:gd name="connsiteX16" fmla="*/ 129601 w 139038"/>
              <a:gd name="connsiteY16" fmla="*/ 60082 h 139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8" h="139038">
                <a:moveTo>
                  <a:pt x="129601" y="60082"/>
                </a:moveTo>
                <a:lnTo>
                  <a:pt x="78956" y="60082"/>
                </a:lnTo>
                <a:lnTo>
                  <a:pt x="78956" y="9437"/>
                </a:lnTo>
                <a:cubicBezTo>
                  <a:pt x="78956" y="4225"/>
                  <a:pt x="74731" y="0"/>
                  <a:pt x="69519" y="0"/>
                </a:cubicBezTo>
                <a:cubicBezTo>
                  <a:pt x="64307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7"/>
                  <a:pt x="0" y="69519"/>
                </a:cubicBezTo>
                <a:cubicBezTo>
                  <a:pt x="0" y="74731"/>
                  <a:pt x="4225" y="78956"/>
                  <a:pt x="9437" y="78956"/>
                </a:cubicBezTo>
                <a:lnTo>
                  <a:pt x="60082" y="78956"/>
                </a:lnTo>
                <a:lnTo>
                  <a:pt x="60082" y="129601"/>
                </a:lnTo>
                <a:cubicBezTo>
                  <a:pt x="60082" y="134813"/>
                  <a:pt x="64307" y="139038"/>
                  <a:pt x="69519" y="139038"/>
                </a:cubicBezTo>
                <a:cubicBezTo>
                  <a:pt x="74731" y="139038"/>
                  <a:pt x="78956" y="134813"/>
                  <a:pt x="78956" y="129601"/>
                </a:cubicBezTo>
                <a:lnTo>
                  <a:pt x="78956" y="78956"/>
                </a:lnTo>
                <a:lnTo>
                  <a:pt x="129601" y="78956"/>
                </a:lnTo>
                <a:cubicBezTo>
                  <a:pt x="134813" y="78956"/>
                  <a:pt x="139038" y="74731"/>
                  <a:pt x="139038" y="69519"/>
                </a:cubicBezTo>
                <a:cubicBezTo>
                  <a:pt x="139038" y="64307"/>
                  <a:pt x="134813" y="60082"/>
                  <a:pt x="129601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6" name="Graphic 12">
            <a:extLst>
              <a:ext uri="{FF2B5EF4-FFF2-40B4-BE49-F238E27FC236}">
                <a16:creationId xmlns:a16="http://schemas.microsoft.com/office/drawing/2014/main" id="{D044CC36-2EFF-44B0-90A3-986DACB7E8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28014" y="1835705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8" name="Graphic 15">
            <a:extLst>
              <a:ext uri="{FF2B5EF4-FFF2-40B4-BE49-F238E27FC236}">
                <a16:creationId xmlns:a16="http://schemas.microsoft.com/office/drawing/2014/main" id="{AAA3D090-A815-4AF9-88CE-94F0B7DD36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53696" y="2060130"/>
            <a:ext cx="127713" cy="127713"/>
          </a:xfrm>
          <a:custGeom>
            <a:avLst/>
            <a:gdLst>
              <a:gd name="connsiteX0" fmla="*/ 63857 w 127713"/>
              <a:gd name="connsiteY0" fmla="*/ 18874 h 127713"/>
              <a:gd name="connsiteX1" fmla="*/ 108839 w 127713"/>
              <a:gd name="connsiteY1" fmla="*/ 63857 h 127713"/>
              <a:gd name="connsiteX2" fmla="*/ 63857 w 127713"/>
              <a:gd name="connsiteY2" fmla="*/ 108839 h 127713"/>
              <a:gd name="connsiteX3" fmla="*/ 18874 w 127713"/>
              <a:gd name="connsiteY3" fmla="*/ 63857 h 127713"/>
              <a:gd name="connsiteX4" fmla="*/ 63857 w 127713"/>
              <a:gd name="connsiteY4" fmla="*/ 18874 h 127713"/>
              <a:gd name="connsiteX5" fmla="*/ 63857 w 127713"/>
              <a:gd name="connsiteY5" fmla="*/ 0 h 127713"/>
              <a:gd name="connsiteX6" fmla="*/ 0 w 127713"/>
              <a:gd name="connsiteY6" fmla="*/ 63857 h 127713"/>
              <a:gd name="connsiteX7" fmla="*/ 63857 w 127713"/>
              <a:gd name="connsiteY7" fmla="*/ 127713 h 127713"/>
              <a:gd name="connsiteX8" fmla="*/ 127713 w 127713"/>
              <a:gd name="connsiteY8" fmla="*/ 63857 h 127713"/>
              <a:gd name="connsiteX9" fmla="*/ 63857 w 127713"/>
              <a:gd name="connsiteY9" fmla="*/ 0 h 127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3" h="127713">
                <a:moveTo>
                  <a:pt x="63857" y="18874"/>
                </a:moveTo>
                <a:cubicBezTo>
                  <a:pt x="88700" y="18874"/>
                  <a:pt x="108839" y="39013"/>
                  <a:pt x="108839" y="63857"/>
                </a:cubicBezTo>
                <a:cubicBezTo>
                  <a:pt x="108839" y="88700"/>
                  <a:pt x="88700" y="108839"/>
                  <a:pt x="63857" y="108839"/>
                </a:cubicBezTo>
                <a:cubicBezTo>
                  <a:pt x="39013" y="108839"/>
                  <a:pt x="18874" y="88700"/>
                  <a:pt x="18874" y="63857"/>
                </a:cubicBezTo>
                <a:cubicBezTo>
                  <a:pt x="18898" y="39023"/>
                  <a:pt x="39023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3"/>
                  <a:pt x="63857" y="127713"/>
                </a:cubicBezTo>
                <a:cubicBezTo>
                  <a:pt x="99124" y="127713"/>
                  <a:pt x="127713" y="99124"/>
                  <a:pt x="127713" y="63857"/>
                </a:cubicBezTo>
                <a:cubicBezTo>
                  <a:pt x="127713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498169C0-3B43-43E5-AC66-3B5B27A4660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604905" y="3728425"/>
            <a:ext cx="5181735" cy="2534890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77F553A0-E179-4D32-97DB-0F367996796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130003" y="1856226"/>
            <a:ext cx="2040674" cy="2040674"/>
          </a:xfrm>
          <a:custGeom>
            <a:avLst/>
            <a:gdLst>
              <a:gd name="connsiteX0" fmla="*/ 1020337 w 2040674"/>
              <a:gd name="connsiteY0" fmla="*/ 0 h 2040674"/>
              <a:gd name="connsiteX1" fmla="*/ 2040674 w 2040674"/>
              <a:gd name="connsiteY1" fmla="*/ 1020337 h 2040674"/>
              <a:gd name="connsiteX2" fmla="*/ 1020337 w 2040674"/>
              <a:gd name="connsiteY2" fmla="*/ 2040674 h 2040674"/>
              <a:gd name="connsiteX3" fmla="*/ 0 w 2040674"/>
              <a:gd name="connsiteY3" fmla="*/ 1020337 h 2040674"/>
              <a:gd name="connsiteX4" fmla="*/ 1020337 w 2040674"/>
              <a:gd name="connsiteY4" fmla="*/ 0 h 2040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40674" h="2040674">
                <a:moveTo>
                  <a:pt x="1020337" y="0"/>
                </a:moveTo>
                <a:cubicBezTo>
                  <a:pt x="1583854" y="0"/>
                  <a:pt x="2040674" y="456820"/>
                  <a:pt x="2040674" y="1020337"/>
                </a:cubicBezTo>
                <a:cubicBezTo>
                  <a:pt x="2040674" y="1583854"/>
                  <a:pt x="1583854" y="2040674"/>
                  <a:pt x="1020337" y="2040674"/>
                </a:cubicBezTo>
                <a:cubicBezTo>
                  <a:pt x="456820" y="2040674"/>
                  <a:pt x="0" y="1583854"/>
                  <a:pt x="0" y="1020337"/>
                </a:cubicBezTo>
                <a:cubicBezTo>
                  <a:pt x="0" y="456820"/>
                  <a:pt x="456820" y="0"/>
                  <a:pt x="1020337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C9BD1CE3-05F6-44F6-B6FB-EB60AB96BE5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325160" y="0"/>
            <a:ext cx="2866840" cy="2925044"/>
          </a:xfrm>
          <a:custGeom>
            <a:avLst/>
            <a:gdLst>
              <a:gd name="connsiteX0" fmla="*/ 1437601 w 2866840"/>
              <a:gd name="connsiteY0" fmla="*/ 0 h 2925044"/>
              <a:gd name="connsiteX1" fmla="*/ 1488735 w 2866840"/>
              <a:gd name="connsiteY1" fmla="*/ 0 h 2925044"/>
              <a:gd name="connsiteX2" fmla="*/ 1612768 w 2866840"/>
              <a:gd name="connsiteY2" fmla="*/ 6263 h 2925044"/>
              <a:gd name="connsiteX3" fmla="*/ 2860554 w 2866840"/>
              <a:gd name="connsiteY3" fmla="*/ 1026775 h 2925044"/>
              <a:gd name="connsiteX4" fmla="*/ 2866840 w 2866840"/>
              <a:gd name="connsiteY4" fmla="*/ 1051223 h 2925044"/>
              <a:gd name="connsiteX5" fmla="*/ 2866840 w 2866840"/>
              <a:gd name="connsiteY5" fmla="*/ 1872530 h 2925044"/>
              <a:gd name="connsiteX6" fmla="*/ 2860554 w 2866840"/>
              <a:gd name="connsiteY6" fmla="*/ 1896978 h 2925044"/>
              <a:gd name="connsiteX7" fmla="*/ 1463168 w 2866840"/>
              <a:gd name="connsiteY7" fmla="*/ 2925044 h 2925044"/>
              <a:gd name="connsiteX8" fmla="*/ 0 w 2866840"/>
              <a:gd name="connsiteY8" fmla="*/ 1461877 h 2925044"/>
              <a:gd name="connsiteX9" fmla="*/ 1313568 w 2866840"/>
              <a:gd name="connsiteY9" fmla="*/ 6263 h 2925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66840" h="2925044">
                <a:moveTo>
                  <a:pt x="1437601" y="0"/>
                </a:moveTo>
                <a:lnTo>
                  <a:pt x="1488735" y="0"/>
                </a:lnTo>
                <a:lnTo>
                  <a:pt x="1612768" y="6263"/>
                </a:lnTo>
                <a:cubicBezTo>
                  <a:pt x="2203017" y="66206"/>
                  <a:pt x="2689551" y="476982"/>
                  <a:pt x="2860554" y="1026775"/>
                </a:cubicBezTo>
                <a:lnTo>
                  <a:pt x="2866840" y="1051223"/>
                </a:lnTo>
                <a:lnTo>
                  <a:pt x="2866840" y="1872530"/>
                </a:lnTo>
                <a:lnTo>
                  <a:pt x="2860554" y="1896978"/>
                </a:lnTo>
                <a:cubicBezTo>
                  <a:pt x="2675300" y="2492588"/>
                  <a:pt x="2119737" y="2925044"/>
                  <a:pt x="1463168" y="2925044"/>
                </a:cubicBezTo>
                <a:cubicBezTo>
                  <a:pt x="655082" y="2925044"/>
                  <a:pt x="0" y="2269962"/>
                  <a:pt x="0" y="1461877"/>
                </a:cubicBezTo>
                <a:cubicBezTo>
                  <a:pt x="0" y="704296"/>
                  <a:pt x="575756" y="81192"/>
                  <a:pt x="1313568" y="6263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86562173-D9DF-4B80-B41C-B2366D8F2CC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465227" y="3267983"/>
            <a:ext cx="3726773" cy="3590017"/>
          </a:xfrm>
          <a:custGeom>
            <a:avLst/>
            <a:gdLst>
              <a:gd name="connsiteX0" fmla="*/ 2272751 w 3726773"/>
              <a:gd name="connsiteY0" fmla="*/ 0 h 3590017"/>
              <a:gd name="connsiteX1" fmla="*/ 3718432 w 3726773"/>
              <a:gd name="connsiteY1" fmla="*/ 518986 h 3590017"/>
              <a:gd name="connsiteX2" fmla="*/ 3726773 w 3726773"/>
              <a:gd name="connsiteY2" fmla="*/ 526567 h 3590017"/>
              <a:gd name="connsiteX3" fmla="*/ 3726773 w 3726773"/>
              <a:gd name="connsiteY3" fmla="*/ 3590017 h 3590017"/>
              <a:gd name="connsiteX4" fmla="*/ 422959 w 3726773"/>
              <a:gd name="connsiteY4" fmla="*/ 3590017 h 3590017"/>
              <a:gd name="connsiteX5" fmla="*/ 388150 w 3726773"/>
              <a:gd name="connsiteY5" fmla="*/ 3543469 h 3590017"/>
              <a:gd name="connsiteX6" fmla="*/ 0 w 3726773"/>
              <a:gd name="connsiteY6" fmla="*/ 2272752 h 3590017"/>
              <a:gd name="connsiteX7" fmla="*/ 2272751 w 3726773"/>
              <a:gd name="connsiteY7" fmla="*/ 0 h 3590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26773" h="3590017">
                <a:moveTo>
                  <a:pt x="2272751" y="0"/>
                </a:moveTo>
                <a:cubicBezTo>
                  <a:pt x="2821903" y="0"/>
                  <a:pt x="3325566" y="194765"/>
                  <a:pt x="3718432" y="518986"/>
                </a:cubicBezTo>
                <a:lnTo>
                  <a:pt x="3726773" y="526567"/>
                </a:lnTo>
                <a:lnTo>
                  <a:pt x="3726773" y="3590017"/>
                </a:lnTo>
                <a:lnTo>
                  <a:pt x="422959" y="3590017"/>
                </a:lnTo>
                <a:lnTo>
                  <a:pt x="388150" y="3543469"/>
                </a:lnTo>
                <a:cubicBezTo>
                  <a:pt x="143093" y="3180735"/>
                  <a:pt x="0" y="2743454"/>
                  <a:pt x="0" y="2272752"/>
                </a:cubicBezTo>
                <a:cubicBezTo>
                  <a:pt x="0" y="1017546"/>
                  <a:pt x="1017546" y="0"/>
                  <a:pt x="2272751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Slide Number Placeholder 8">
            <a:extLst>
              <a:ext uri="{FF2B5EF4-FFF2-40B4-BE49-F238E27FC236}">
                <a16:creationId xmlns:a16="http://schemas.microsoft.com/office/drawing/2014/main" id="{2CFE18B2-C456-4DF2-9D4C-6A9017A62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A8ABD619-DC62-4FA6-8ABC-122A5C4B4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301262" y="3496322"/>
            <a:ext cx="0" cy="335280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B78A21E-0201-405E-A386-7A39F8F82F4E}"/>
              </a:ext>
            </a:extLst>
          </p:cNvPr>
          <p:cNvSpPr>
            <a:spLocks noGrp="1"/>
          </p:cNvSpPr>
          <p:nvPr>
            <p:ph type="dt" sz="half" idx="17"/>
          </p:nvPr>
        </p:nvSpPr>
        <p:spPr>
          <a:xfrm>
            <a:off x="1301262" y="21822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96BABF-2A15-48FB-BA27-BC36B637FCC7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 rot="16200000">
            <a:off x="-762668" y="4999038"/>
            <a:ext cx="335280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618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AFE17E6-924C-47EE-8164-2CD1687C7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23008" y="252743"/>
            <a:ext cx="4739619" cy="304261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6572DC8-7C70-4BE2-9DB2-CFABD37F8F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25449" y="3548095"/>
            <a:ext cx="4739619" cy="304261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946745-2521-4BB4-80EC-24CD13FF3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2583" y="252743"/>
            <a:ext cx="4434721" cy="1965163"/>
          </a:xfrm>
        </p:spPr>
        <p:txBody>
          <a:bodyPr anchor="b">
            <a:normAutofit/>
          </a:bodyPr>
          <a:lstStyle>
            <a:lvl1pPr>
              <a:defRPr lang="en-US" sz="540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6A9682C5-2804-43F9-B365-D5F853CEB37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52550" y="539750"/>
            <a:ext cx="4281488" cy="2468563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1E5E2300-A2FB-4449-8855-6D21495825B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54050" y="3835400"/>
            <a:ext cx="4281488" cy="2468563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1F83215D-2938-4915-9C53-FDF71E3F0E1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392583" y="2645922"/>
            <a:ext cx="4434721" cy="3710427"/>
          </a:xfrm>
        </p:spPr>
        <p:txBody>
          <a:bodyPr anchor="t">
            <a:normAutofit/>
          </a:bodyPr>
          <a:lstStyle>
            <a:lvl1pPr>
              <a:defRPr sz="1800"/>
            </a:lvl1pPr>
          </a:lstStyle>
          <a:p>
            <a:r>
              <a:rPr lang="en-US" sz="1800" dirty="0">
                <a:cs typeface="Calibri"/>
              </a:rPr>
              <a:t>Click to edit master text style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B8238B2-89F4-4CBF-8949-A4979F889C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9C96BE-A34E-471B-A916-071966BC699C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5785751" y="6356350"/>
            <a:ext cx="2743200" cy="365125"/>
          </a:xfrm>
        </p:spPr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3040EA-B3B8-4EB9-BC7F-EB3DFF9597DC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 rot="16200000">
            <a:off x="9812116" y="1591485"/>
            <a:ext cx="3548094" cy="365125"/>
          </a:xfrm>
        </p:spPr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182D71-9E0A-4793-BA54-BEAEB7A3683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446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B8238B2-89F4-4CBF-8949-A4979F889C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val 2">
            <a:extLst>
              <a:ext uri="{FF2B5EF4-FFF2-40B4-BE49-F238E27FC236}">
                <a16:creationId xmlns:a16="http://schemas.microsoft.com/office/drawing/2014/main" id="{E48A8E28-7873-4AFA-A619-0E497E0180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92268" y="536567"/>
            <a:ext cx="5784867" cy="5784867"/>
          </a:xfrm>
          <a:prstGeom prst="ellipse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946745-2521-4BB4-80EC-24CD13FF3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340" y="2446418"/>
            <a:ext cx="4434721" cy="1965163"/>
          </a:xfrm>
        </p:spPr>
        <p:txBody>
          <a:bodyPr anchor="ctr">
            <a:normAutofit/>
          </a:bodyPr>
          <a:lstStyle>
            <a:lvl1pPr algn="ctr">
              <a:defRPr lang="en-US" sz="4500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1F83215D-2938-4915-9C53-FDF71E3F0E1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392583" y="536567"/>
            <a:ext cx="4518504" cy="5784867"/>
          </a:xfrm>
        </p:spPr>
        <p:txBody>
          <a:bodyPr anchor="ctr">
            <a:normAutofit/>
          </a:bodyPr>
          <a:lstStyle>
            <a:lvl1pPr marL="0" indent="0">
              <a:lnSpc>
                <a:spcPts val="2500"/>
              </a:lnSpc>
              <a:buNone/>
              <a:defRPr sz="1800"/>
            </a:lvl1pPr>
          </a:lstStyle>
          <a:p>
            <a:r>
              <a:rPr lang="en-US" sz="1800" dirty="0">
                <a:cs typeface="Calibri"/>
              </a:rPr>
              <a:t>Click to edit master text style</a:t>
            </a:r>
          </a:p>
        </p:txBody>
      </p:sp>
      <p:sp>
        <p:nvSpPr>
          <p:cNvPr id="4" name="Graphic 13">
            <a:extLst>
              <a:ext uri="{FF2B5EF4-FFF2-40B4-BE49-F238E27FC236}">
                <a16:creationId xmlns:a16="http://schemas.microsoft.com/office/drawing/2014/main" id="{5EB0124E-1A8A-4EB1-A9CF-E273590B60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09945" y="351421"/>
            <a:ext cx="198609" cy="198609"/>
          </a:xfrm>
          <a:custGeom>
            <a:avLst/>
            <a:gdLst>
              <a:gd name="connsiteX0" fmla="*/ 129601 w 139038"/>
              <a:gd name="connsiteY0" fmla="*/ 60082 h 139038"/>
              <a:gd name="connsiteX1" fmla="*/ 78956 w 139038"/>
              <a:gd name="connsiteY1" fmla="*/ 60082 h 139038"/>
              <a:gd name="connsiteX2" fmla="*/ 78956 w 139038"/>
              <a:gd name="connsiteY2" fmla="*/ 9437 h 139038"/>
              <a:gd name="connsiteX3" fmla="*/ 69519 w 139038"/>
              <a:gd name="connsiteY3" fmla="*/ 0 h 139038"/>
              <a:gd name="connsiteX4" fmla="*/ 60082 w 139038"/>
              <a:gd name="connsiteY4" fmla="*/ 9437 h 139038"/>
              <a:gd name="connsiteX5" fmla="*/ 60082 w 139038"/>
              <a:gd name="connsiteY5" fmla="*/ 60082 h 139038"/>
              <a:gd name="connsiteX6" fmla="*/ 9437 w 139038"/>
              <a:gd name="connsiteY6" fmla="*/ 60082 h 139038"/>
              <a:gd name="connsiteX7" fmla="*/ 0 w 139038"/>
              <a:gd name="connsiteY7" fmla="*/ 69519 h 139038"/>
              <a:gd name="connsiteX8" fmla="*/ 9437 w 139038"/>
              <a:gd name="connsiteY8" fmla="*/ 78956 h 139038"/>
              <a:gd name="connsiteX9" fmla="*/ 60082 w 139038"/>
              <a:gd name="connsiteY9" fmla="*/ 78956 h 139038"/>
              <a:gd name="connsiteX10" fmla="*/ 60082 w 139038"/>
              <a:gd name="connsiteY10" fmla="*/ 129601 h 139038"/>
              <a:gd name="connsiteX11" fmla="*/ 69519 w 139038"/>
              <a:gd name="connsiteY11" fmla="*/ 139038 h 139038"/>
              <a:gd name="connsiteX12" fmla="*/ 78956 w 139038"/>
              <a:gd name="connsiteY12" fmla="*/ 129601 h 139038"/>
              <a:gd name="connsiteX13" fmla="*/ 78956 w 139038"/>
              <a:gd name="connsiteY13" fmla="*/ 78956 h 139038"/>
              <a:gd name="connsiteX14" fmla="*/ 129601 w 139038"/>
              <a:gd name="connsiteY14" fmla="*/ 78956 h 139038"/>
              <a:gd name="connsiteX15" fmla="*/ 139038 w 139038"/>
              <a:gd name="connsiteY15" fmla="*/ 69519 h 139038"/>
              <a:gd name="connsiteX16" fmla="*/ 129601 w 139038"/>
              <a:gd name="connsiteY16" fmla="*/ 60082 h 139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8" h="139038">
                <a:moveTo>
                  <a:pt x="129601" y="60082"/>
                </a:moveTo>
                <a:lnTo>
                  <a:pt x="78956" y="60082"/>
                </a:lnTo>
                <a:lnTo>
                  <a:pt x="78956" y="9437"/>
                </a:lnTo>
                <a:cubicBezTo>
                  <a:pt x="78956" y="4225"/>
                  <a:pt x="74731" y="0"/>
                  <a:pt x="69519" y="0"/>
                </a:cubicBezTo>
                <a:cubicBezTo>
                  <a:pt x="64307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7"/>
                  <a:pt x="0" y="69519"/>
                </a:cubicBezTo>
                <a:cubicBezTo>
                  <a:pt x="0" y="74731"/>
                  <a:pt x="4225" y="78956"/>
                  <a:pt x="9437" y="78956"/>
                </a:cubicBezTo>
                <a:lnTo>
                  <a:pt x="60082" y="78956"/>
                </a:lnTo>
                <a:lnTo>
                  <a:pt x="60082" y="129601"/>
                </a:lnTo>
                <a:cubicBezTo>
                  <a:pt x="60082" y="134813"/>
                  <a:pt x="64307" y="139038"/>
                  <a:pt x="69519" y="139038"/>
                </a:cubicBezTo>
                <a:cubicBezTo>
                  <a:pt x="74731" y="139038"/>
                  <a:pt x="78956" y="134813"/>
                  <a:pt x="78956" y="129601"/>
                </a:cubicBezTo>
                <a:lnTo>
                  <a:pt x="78956" y="78956"/>
                </a:lnTo>
                <a:lnTo>
                  <a:pt x="129601" y="78956"/>
                </a:lnTo>
                <a:cubicBezTo>
                  <a:pt x="134813" y="78956"/>
                  <a:pt x="139038" y="74731"/>
                  <a:pt x="139038" y="69519"/>
                </a:cubicBezTo>
                <a:cubicBezTo>
                  <a:pt x="139038" y="64307"/>
                  <a:pt x="134813" y="60082"/>
                  <a:pt x="129601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5" name="Graphic 12">
            <a:extLst>
              <a:ext uri="{FF2B5EF4-FFF2-40B4-BE49-F238E27FC236}">
                <a16:creationId xmlns:a16="http://schemas.microsoft.com/office/drawing/2014/main" id="{44654EA2-A648-4219-B093-1C05AE9646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425883" y="5732852"/>
            <a:ext cx="130186" cy="130186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6" name="Graphic 15">
            <a:extLst>
              <a:ext uri="{FF2B5EF4-FFF2-40B4-BE49-F238E27FC236}">
                <a16:creationId xmlns:a16="http://schemas.microsoft.com/office/drawing/2014/main" id="{81C0EC89-A66C-4027-8FF0-F7605B5062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39223" y="1072473"/>
            <a:ext cx="182432" cy="182432"/>
          </a:xfrm>
          <a:custGeom>
            <a:avLst/>
            <a:gdLst>
              <a:gd name="connsiteX0" fmla="*/ 63857 w 127713"/>
              <a:gd name="connsiteY0" fmla="*/ 18874 h 127713"/>
              <a:gd name="connsiteX1" fmla="*/ 108839 w 127713"/>
              <a:gd name="connsiteY1" fmla="*/ 63857 h 127713"/>
              <a:gd name="connsiteX2" fmla="*/ 63857 w 127713"/>
              <a:gd name="connsiteY2" fmla="*/ 108839 h 127713"/>
              <a:gd name="connsiteX3" fmla="*/ 18874 w 127713"/>
              <a:gd name="connsiteY3" fmla="*/ 63857 h 127713"/>
              <a:gd name="connsiteX4" fmla="*/ 63857 w 127713"/>
              <a:gd name="connsiteY4" fmla="*/ 18874 h 127713"/>
              <a:gd name="connsiteX5" fmla="*/ 63857 w 127713"/>
              <a:gd name="connsiteY5" fmla="*/ 0 h 127713"/>
              <a:gd name="connsiteX6" fmla="*/ 0 w 127713"/>
              <a:gd name="connsiteY6" fmla="*/ 63857 h 127713"/>
              <a:gd name="connsiteX7" fmla="*/ 63857 w 127713"/>
              <a:gd name="connsiteY7" fmla="*/ 127713 h 127713"/>
              <a:gd name="connsiteX8" fmla="*/ 127713 w 127713"/>
              <a:gd name="connsiteY8" fmla="*/ 63857 h 127713"/>
              <a:gd name="connsiteX9" fmla="*/ 63857 w 127713"/>
              <a:gd name="connsiteY9" fmla="*/ 0 h 127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3" h="127713">
                <a:moveTo>
                  <a:pt x="63857" y="18874"/>
                </a:moveTo>
                <a:cubicBezTo>
                  <a:pt x="88700" y="18874"/>
                  <a:pt x="108839" y="39013"/>
                  <a:pt x="108839" y="63857"/>
                </a:cubicBezTo>
                <a:cubicBezTo>
                  <a:pt x="108839" y="88700"/>
                  <a:pt x="88700" y="108839"/>
                  <a:pt x="63857" y="108839"/>
                </a:cubicBezTo>
                <a:cubicBezTo>
                  <a:pt x="39013" y="108839"/>
                  <a:pt x="18874" y="88700"/>
                  <a:pt x="18874" y="63857"/>
                </a:cubicBezTo>
                <a:cubicBezTo>
                  <a:pt x="18898" y="39023"/>
                  <a:pt x="39023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3"/>
                  <a:pt x="63857" y="127713"/>
                </a:cubicBezTo>
                <a:cubicBezTo>
                  <a:pt x="99124" y="127713"/>
                  <a:pt x="127713" y="99124"/>
                  <a:pt x="127713" y="63857"/>
                </a:cubicBezTo>
                <a:cubicBezTo>
                  <a:pt x="127713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accent2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2" name="Date Placeholder 2">
            <a:extLst>
              <a:ext uri="{FF2B5EF4-FFF2-40B4-BE49-F238E27FC236}">
                <a16:creationId xmlns:a16="http://schemas.microsoft.com/office/drawing/2014/main" id="{411FC072-5A30-4F87-8D5F-B58BC2023A98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5785751" y="6356350"/>
            <a:ext cx="2743200" cy="365125"/>
          </a:xfrm>
        </p:spPr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A406C42C-BE3A-4833-B0B7-357CE8FB62C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 rot="16200000">
            <a:off x="9812116" y="1591485"/>
            <a:ext cx="3548094" cy="365125"/>
          </a:xfrm>
        </p:spPr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19" name="Slide Number Placeholder 4">
            <a:extLst>
              <a:ext uri="{FF2B5EF4-FFF2-40B4-BE49-F238E27FC236}">
                <a16:creationId xmlns:a16="http://schemas.microsoft.com/office/drawing/2014/main" id="{4E6E8B18-45E0-4925-8E5D-41F418C91ED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9333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2F236E68-2CF8-44ED-939D-0302808CE81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88370" cy="6858000"/>
          </a:xfrm>
          <a:custGeom>
            <a:avLst/>
            <a:gdLst>
              <a:gd name="connsiteX0" fmla="*/ 0 w 12188370"/>
              <a:gd name="connsiteY0" fmla="*/ 0 h 6858000"/>
              <a:gd name="connsiteX1" fmla="*/ 12188370 w 12188370"/>
              <a:gd name="connsiteY1" fmla="*/ 0 h 6858000"/>
              <a:gd name="connsiteX2" fmla="*/ 12188370 w 12188370"/>
              <a:gd name="connsiteY2" fmla="*/ 6858000 h 6858000"/>
              <a:gd name="connsiteX3" fmla="*/ 0 w 12188370"/>
              <a:gd name="connsiteY3" fmla="*/ 6858000 h 6858000"/>
              <a:gd name="connsiteX4" fmla="*/ 0 w 12188370"/>
              <a:gd name="connsiteY4" fmla="*/ 843875 h 6858000"/>
              <a:gd name="connsiteX5" fmla="*/ 8473201 w 12188370"/>
              <a:gd name="connsiteY5" fmla="*/ 843875 h 6858000"/>
              <a:gd name="connsiteX6" fmla="*/ 8473201 w 12188370"/>
              <a:gd name="connsiteY6" fmla="*/ 816443 h 6858000"/>
              <a:gd name="connsiteX7" fmla="*/ 0 w 12188370"/>
              <a:gd name="connsiteY7" fmla="*/ 81644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8370" h="6858000">
                <a:moveTo>
                  <a:pt x="0" y="0"/>
                </a:moveTo>
                <a:lnTo>
                  <a:pt x="12188370" y="0"/>
                </a:lnTo>
                <a:lnTo>
                  <a:pt x="12188370" y="6858000"/>
                </a:lnTo>
                <a:lnTo>
                  <a:pt x="0" y="6858000"/>
                </a:lnTo>
                <a:lnTo>
                  <a:pt x="0" y="843875"/>
                </a:lnTo>
                <a:lnTo>
                  <a:pt x="8473201" y="843875"/>
                </a:lnTo>
                <a:lnTo>
                  <a:pt x="8473201" y="816443"/>
                </a:lnTo>
                <a:lnTo>
                  <a:pt x="0" y="81644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2F3A8F-B976-406D-827A-8714EFF803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6275" y="2276439"/>
            <a:ext cx="9679448" cy="2868439"/>
          </a:xfrm>
        </p:spPr>
        <p:txBody>
          <a:bodyPr anchor="b">
            <a:noAutofit/>
          </a:bodyPr>
          <a:lstStyle>
            <a:lvl1pPr algn="l">
              <a:defRPr lang="en-US" sz="7200" b="1" kern="1200" cap="all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91D9E9B9-E0A7-4C75-946E-BBAEBCC2CA6A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1256275" y="5098254"/>
            <a:ext cx="9679449" cy="750259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20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Click to edit Master text styles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3C6873F-B921-4626-97A7-FD8E9398E4E7}"/>
              </a:ext>
            </a:extLst>
          </p:cNvPr>
          <p:cNvCxnSpPr>
            <a:cxnSpLocks/>
          </p:cNvCxnSpPr>
          <p:nvPr userDrawn="1"/>
        </p:nvCxnSpPr>
        <p:spPr>
          <a:xfrm flipH="1">
            <a:off x="-10886" y="821523"/>
            <a:ext cx="847320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Graphic 13">
            <a:extLst>
              <a:ext uri="{FF2B5EF4-FFF2-40B4-BE49-F238E27FC236}">
                <a16:creationId xmlns:a16="http://schemas.microsoft.com/office/drawing/2014/main" id="{275D0799-1240-4A8C-98BF-96679D262568}"/>
              </a:ext>
            </a:extLst>
          </p:cNvPr>
          <p:cNvSpPr/>
          <p:nvPr userDrawn="1"/>
        </p:nvSpPr>
        <p:spPr>
          <a:xfrm>
            <a:off x="544954" y="2865643"/>
            <a:ext cx="146329" cy="157937"/>
          </a:xfrm>
          <a:custGeom>
            <a:avLst/>
            <a:gdLst>
              <a:gd name="connsiteX0" fmla="*/ 129601 w 139038"/>
              <a:gd name="connsiteY0" fmla="*/ 60082 h 139038"/>
              <a:gd name="connsiteX1" fmla="*/ 78956 w 139038"/>
              <a:gd name="connsiteY1" fmla="*/ 60082 h 139038"/>
              <a:gd name="connsiteX2" fmla="*/ 78956 w 139038"/>
              <a:gd name="connsiteY2" fmla="*/ 9437 h 139038"/>
              <a:gd name="connsiteX3" fmla="*/ 69519 w 139038"/>
              <a:gd name="connsiteY3" fmla="*/ 0 h 139038"/>
              <a:gd name="connsiteX4" fmla="*/ 60082 w 139038"/>
              <a:gd name="connsiteY4" fmla="*/ 9437 h 139038"/>
              <a:gd name="connsiteX5" fmla="*/ 60082 w 139038"/>
              <a:gd name="connsiteY5" fmla="*/ 60082 h 139038"/>
              <a:gd name="connsiteX6" fmla="*/ 9437 w 139038"/>
              <a:gd name="connsiteY6" fmla="*/ 60082 h 139038"/>
              <a:gd name="connsiteX7" fmla="*/ 0 w 139038"/>
              <a:gd name="connsiteY7" fmla="*/ 69519 h 139038"/>
              <a:gd name="connsiteX8" fmla="*/ 9437 w 139038"/>
              <a:gd name="connsiteY8" fmla="*/ 78956 h 139038"/>
              <a:gd name="connsiteX9" fmla="*/ 60082 w 139038"/>
              <a:gd name="connsiteY9" fmla="*/ 78956 h 139038"/>
              <a:gd name="connsiteX10" fmla="*/ 60082 w 139038"/>
              <a:gd name="connsiteY10" fmla="*/ 129601 h 139038"/>
              <a:gd name="connsiteX11" fmla="*/ 69519 w 139038"/>
              <a:gd name="connsiteY11" fmla="*/ 139038 h 139038"/>
              <a:gd name="connsiteX12" fmla="*/ 78956 w 139038"/>
              <a:gd name="connsiteY12" fmla="*/ 129601 h 139038"/>
              <a:gd name="connsiteX13" fmla="*/ 78956 w 139038"/>
              <a:gd name="connsiteY13" fmla="*/ 78956 h 139038"/>
              <a:gd name="connsiteX14" fmla="*/ 129601 w 139038"/>
              <a:gd name="connsiteY14" fmla="*/ 78956 h 139038"/>
              <a:gd name="connsiteX15" fmla="*/ 139038 w 139038"/>
              <a:gd name="connsiteY15" fmla="*/ 69519 h 139038"/>
              <a:gd name="connsiteX16" fmla="*/ 129601 w 139038"/>
              <a:gd name="connsiteY16" fmla="*/ 60082 h 139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8" h="139038">
                <a:moveTo>
                  <a:pt x="129601" y="60082"/>
                </a:moveTo>
                <a:lnTo>
                  <a:pt x="78956" y="60082"/>
                </a:lnTo>
                <a:lnTo>
                  <a:pt x="78956" y="9437"/>
                </a:lnTo>
                <a:cubicBezTo>
                  <a:pt x="78956" y="4225"/>
                  <a:pt x="74731" y="0"/>
                  <a:pt x="69519" y="0"/>
                </a:cubicBezTo>
                <a:cubicBezTo>
                  <a:pt x="64307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7"/>
                  <a:pt x="0" y="69519"/>
                </a:cubicBezTo>
                <a:cubicBezTo>
                  <a:pt x="0" y="74731"/>
                  <a:pt x="4225" y="78956"/>
                  <a:pt x="9437" y="78956"/>
                </a:cubicBezTo>
                <a:lnTo>
                  <a:pt x="60082" y="78956"/>
                </a:lnTo>
                <a:lnTo>
                  <a:pt x="60082" y="129601"/>
                </a:lnTo>
                <a:cubicBezTo>
                  <a:pt x="60082" y="134813"/>
                  <a:pt x="64307" y="139038"/>
                  <a:pt x="69519" y="139038"/>
                </a:cubicBezTo>
                <a:cubicBezTo>
                  <a:pt x="74731" y="139038"/>
                  <a:pt x="78956" y="134813"/>
                  <a:pt x="78956" y="129601"/>
                </a:cubicBezTo>
                <a:lnTo>
                  <a:pt x="78956" y="78956"/>
                </a:lnTo>
                <a:lnTo>
                  <a:pt x="129601" y="78956"/>
                </a:lnTo>
                <a:cubicBezTo>
                  <a:pt x="134813" y="78956"/>
                  <a:pt x="139038" y="74731"/>
                  <a:pt x="139038" y="69519"/>
                </a:cubicBezTo>
                <a:cubicBezTo>
                  <a:pt x="139038" y="64307"/>
                  <a:pt x="134813" y="60082"/>
                  <a:pt x="129601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9" name="Graphic 12">
            <a:extLst>
              <a:ext uri="{FF2B5EF4-FFF2-40B4-BE49-F238E27FC236}">
                <a16:creationId xmlns:a16="http://schemas.microsoft.com/office/drawing/2014/main" id="{3F7A1898-37E9-4DF7-9E1E-A5D41681C6D9}"/>
              </a:ext>
            </a:extLst>
          </p:cNvPr>
          <p:cNvSpPr/>
          <p:nvPr userDrawn="1"/>
        </p:nvSpPr>
        <p:spPr>
          <a:xfrm>
            <a:off x="903734" y="3094942"/>
            <a:ext cx="100584" cy="100584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9" name="Graphic 15">
            <a:extLst>
              <a:ext uri="{FF2B5EF4-FFF2-40B4-BE49-F238E27FC236}">
                <a16:creationId xmlns:a16="http://schemas.microsoft.com/office/drawing/2014/main" id="{DA49FC99-340D-4901-98CD-6C4D1941C969}"/>
              </a:ext>
            </a:extLst>
          </p:cNvPr>
          <p:cNvSpPr/>
          <p:nvPr userDrawn="1"/>
        </p:nvSpPr>
        <p:spPr>
          <a:xfrm>
            <a:off x="532920" y="3619230"/>
            <a:ext cx="128016" cy="128016"/>
          </a:xfrm>
          <a:custGeom>
            <a:avLst/>
            <a:gdLst>
              <a:gd name="connsiteX0" fmla="*/ 63857 w 127713"/>
              <a:gd name="connsiteY0" fmla="*/ 18874 h 127713"/>
              <a:gd name="connsiteX1" fmla="*/ 108839 w 127713"/>
              <a:gd name="connsiteY1" fmla="*/ 63857 h 127713"/>
              <a:gd name="connsiteX2" fmla="*/ 63857 w 127713"/>
              <a:gd name="connsiteY2" fmla="*/ 108839 h 127713"/>
              <a:gd name="connsiteX3" fmla="*/ 18874 w 127713"/>
              <a:gd name="connsiteY3" fmla="*/ 63857 h 127713"/>
              <a:gd name="connsiteX4" fmla="*/ 63857 w 127713"/>
              <a:gd name="connsiteY4" fmla="*/ 18874 h 127713"/>
              <a:gd name="connsiteX5" fmla="*/ 63857 w 127713"/>
              <a:gd name="connsiteY5" fmla="*/ 0 h 127713"/>
              <a:gd name="connsiteX6" fmla="*/ 0 w 127713"/>
              <a:gd name="connsiteY6" fmla="*/ 63857 h 127713"/>
              <a:gd name="connsiteX7" fmla="*/ 63857 w 127713"/>
              <a:gd name="connsiteY7" fmla="*/ 127713 h 127713"/>
              <a:gd name="connsiteX8" fmla="*/ 127713 w 127713"/>
              <a:gd name="connsiteY8" fmla="*/ 63857 h 127713"/>
              <a:gd name="connsiteX9" fmla="*/ 63857 w 127713"/>
              <a:gd name="connsiteY9" fmla="*/ 0 h 127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3" h="127713">
                <a:moveTo>
                  <a:pt x="63857" y="18874"/>
                </a:moveTo>
                <a:cubicBezTo>
                  <a:pt x="88700" y="18874"/>
                  <a:pt x="108839" y="39013"/>
                  <a:pt x="108839" y="63857"/>
                </a:cubicBezTo>
                <a:cubicBezTo>
                  <a:pt x="108839" y="88700"/>
                  <a:pt x="88700" y="108839"/>
                  <a:pt x="63857" y="108839"/>
                </a:cubicBezTo>
                <a:cubicBezTo>
                  <a:pt x="39013" y="108839"/>
                  <a:pt x="18874" y="88700"/>
                  <a:pt x="18874" y="63857"/>
                </a:cubicBezTo>
                <a:cubicBezTo>
                  <a:pt x="18898" y="39023"/>
                  <a:pt x="39023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3"/>
                  <a:pt x="63857" y="127713"/>
                </a:cubicBezTo>
                <a:cubicBezTo>
                  <a:pt x="99124" y="127713"/>
                  <a:pt x="127713" y="99124"/>
                  <a:pt x="127713" y="63857"/>
                </a:cubicBezTo>
                <a:cubicBezTo>
                  <a:pt x="127713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8677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hart,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C05CAAB-DBA2-4548-AD5F-01BB97FBB2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7BB2D-4E2C-4490-A2A3-4B68BCC5D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40F15D-DD72-46D5-BF0F-F50647107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66FD4D-815A-431C-ADEF-DE6F236F6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748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4395" y="1825625"/>
            <a:ext cx="10069401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7BB2D-4E2C-4490-A2A3-4B68BCC5D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40F15D-DD72-46D5-BF0F-F50647107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66FD4D-815A-431C-ADEF-DE6F236F6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C05CAAB-DBA2-4548-AD5F-01BB97FBB2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6254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D67D4E1F-D8DD-4ED2-8901-A47E930891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946745-2521-4BB4-80EC-24CD13FF3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2583" y="252743"/>
            <a:ext cx="4434721" cy="4820000"/>
          </a:xfrm>
        </p:spPr>
        <p:txBody>
          <a:bodyPr anchor="b">
            <a:normAutofit/>
          </a:bodyPr>
          <a:lstStyle>
            <a:lvl1pPr>
              <a:defRPr lang="en-US" sz="540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6A9682C5-2804-43F9-B365-D5F853CEB37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73301" y="299507"/>
            <a:ext cx="5221620" cy="625898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E19B6EE4-4480-4732-A518-32AAC2EC081A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20xx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1F83215D-2938-4915-9C53-FDF71E3F0E1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392583" y="5377543"/>
            <a:ext cx="4434721" cy="978806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z="1800" dirty="0">
                <a:cs typeface="Calibri"/>
              </a:rPr>
              <a:t>Click to edit master text style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B8238B2-89F4-4CBF-8949-A4979F889C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EF28DA37-6556-4F96-9D80-0B084FB282B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 rot="16200000">
            <a:off x="9812116" y="1591485"/>
            <a:ext cx="3548094" cy="365125"/>
          </a:xfrm>
        </p:spPr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6928D1E0-21A1-4EC2-B776-3F8703D3A0E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6109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71B15A-5639-4D83-9CDE-B6FC231C5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724" y="346498"/>
            <a:ext cx="8117654" cy="1325563"/>
          </a:xfrm>
        </p:spPr>
        <p:txBody>
          <a:bodyPr>
            <a:normAutofit/>
          </a:bodyPr>
          <a:lstStyle>
            <a:lvl1pPr>
              <a:defRPr sz="54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AAB6B174-300F-4F50-A575-00A13C16358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9438" y="2006600"/>
            <a:ext cx="2286000" cy="2608263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Picture Placeholder 16">
            <a:extLst>
              <a:ext uri="{FF2B5EF4-FFF2-40B4-BE49-F238E27FC236}">
                <a16:creationId xmlns:a16="http://schemas.microsoft.com/office/drawing/2014/main" id="{74E96A81-148E-486F-BEFA-3D3FDB0B412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494908" y="2006380"/>
            <a:ext cx="2286000" cy="2608263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Picture Placeholder 16">
            <a:extLst>
              <a:ext uri="{FF2B5EF4-FFF2-40B4-BE49-F238E27FC236}">
                <a16:creationId xmlns:a16="http://schemas.microsoft.com/office/drawing/2014/main" id="{17F02522-1BD4-4AC9-BBCB-05010ECC0A8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410378" y="2015722"/>
            <a:ext cx="2286000" cy="2608263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Picture Placeholder 16">
            <a:extLst>
              <a:ext uri="{FF2B5EF4-FFF2-40B4-BE49-F238E27FC236}">
                <a16:creationId xmlns:a16="http://schemas.microsoft.com/office/drawing/2014/main" id="{E961DC1B-263A-48A8-89E6-541AC356E52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327276" y="2006379"/>
            <a:ext cx="2286000" cy="2608263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27">
            <a:extLst>
              <a:ext uri="{FF2B5EF4-FFF2-40B4-BE49-F238E27FC236}">
                <a16:creationId xmlns:a16="http://schemas.microsoft.com/office/drawing/2014/main" id="{2C4443B1-A455-4AF9-BE87-A07EA91F850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78724" y="5017734"/>
            <a:ext cx="2286000" cy="350292"/>
          </a:xfrm>
        </p:spPr>
        <p:txBody>
          <a:bodyPr>
            <a:noAutofit/>
          </a:bodyPr>
          <a:lstStyle>
            <a:lvl1pPr marL="36900" indent="0" algn="ctr">
              <a:buNone/>
              <a:defRPr lang="en-US" sz="1600" b="1" i="0" kern="1200" cap="all" spc="400" baseline="0" dirty="0" smtClean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2" name="Text Placeholder 27">
            <a:extLst>
              <a:ext uri="{FF2B5EF4-FFF2-40B4-BE49-F238E27FC236}">
                <a16:creationId xmlns:a16="http://schemas.microsoft.com/office/drawing/2014/main" id="{EEC7D0BC-E2A5-4FBE-A334-D9FF80B0DD3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78724" y="5352052"/>
            <a:ext cx="2286000" cy="350292"/>
          </a:xfrm>
        </p:spPr>
        <p:txBody>
          <a:bodyPr>
            <a:noAutofit/>
          </a:bodyPr>
          <a:lstStyle>
            <a:lvl1pPr marL="36900" indent="0" algn="ctr"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27">
            <a:extLst>
              <a:ext uri="{FF2B5EF4-FFF2-40B4-BE49-F238E27FC236}">
                <a16:creationId xmlns:a16="http://schemas.microsoft.com/office/drawing/2014/main" id="{0CC80C9C-897F-4C36-8150-427548D8FFC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494908" y="5017734"/>
            <a:ext cx="2286000" cy="350292"/>
          </a:xfrm>
        </p:spPr>
        <p:txBody>
          <a:bodyPr>
            <a:noAutofit/>
          </a:bodyPr>
          <a:lstStyle>
            <a:lvl1pPr marL="36900" indent="0" algn="ctr">
              <a:buNone/>
              <a:defRPr lang="en-US" sz="1600" b="1" i="0" kern="1200" cap="all" spc="400" baseline="0" dirty="0" smtClean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  <a:lvl2pPr marL="0" indent="0">
              <a:buNone/>
              <a:defRPr/>
            </a:lvl2pPr>
          </a:lstStyle>
          <a:p>
            <a:pPr marL="3690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CLICK TO EDIT</a:t>
            </a:r>
          </a:p>
        </p:txBody>
      </p:sp>
      <p:sp>
        <p:nvSpPr>
          <p:cNvPr id="24" name="Text Placeholder 27">
            <a:extLst>
              <a:ext uri="{FF2B5EF4-FFF2-40B4-BE49-F238E27FC236}">
                <a16:creationId xmlns:a16="http://schemas.microsoft.com/office/drawing/2014/main" id="{A621D1DC-4C76-4E2F-A56F-7D7C193776A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494908" y="5352052"/>
            <a:ext cx="2286000" cy="350292"/>
          </a:xfrm>
        </p:spPr>
        <p:txBody>
          <a:bodyPr>
            <a:noAutofit/>
          </a:bodyPr>
          <a:lstStyle>
            <a:lvl1pPr marL="36900" indent="0" algn="ctr"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27">
            <a:extLst>
              <a:ext uri="{FF2B5EF4-FFF2-40B4-BE49-F238E27FC236}">
                <a16:creationId xmlns:a16="http://schemas.microsoft.com/office/drawing/2014/main" id="{2DF3BDDA-6F5B-42F5-B623-12E87B19908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10378" y="5017734"/>
            <a:ext cx="2286000" cy="350292"/>
          </a:xfrm>
        </p:spPr>
        <p:txBody>
          <a:bodyPr>
            <a:noAutofit/>
          </a:bodyPr>
          <a:lstStyle>
            <a:lvl1pPr marL="36900" indent="0" algn="ctr">
              <a:buNone/>
              <a:defRPr lang="en-US" sz="1600" b="1" i="0" kern="1200" cap="all" spc="400" baseline="0" dirty="0" smtClean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  <a:lvl2pPr marL="0" indent="0">
              <a:buNone/>
              <a:defRPr/>
            </a:lvl2pPr>
          </a:lstStyle>
          <a:p>
            <a:pPr marL="3690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CLICK TO EDIT</a:t>
            </a:r>
          </a:p>
        </p:txBody>
      </p:sp>
      <p:sp>
        <p:nvSpPr>
          <p:cNvPr id="26" name="Text Placeholder 27">
            <a:extLst>
              <a:ext uri="{FF2B5EF4-FFF2-40B4-BE49-F238E27FC236}">
                <a16:creationId xmlns:a16="http://schemas.microsoft.com/office/drawing/2014/main" id="{332AD10F-DEDB-4199-BAF1-536999434B0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410378" y="5352052"/>
            <a:ext cx="2286000" cy="350292"/>
          </a:xfrm>
        </p:spPr>
        <p:txBody>
          <a:bodyPr>
            <a:noAutofit/>
          </a:bodyPr>
          <a:lstStyle>
            <a:lvl1pPr marL="36900" indent="0" algn="ctr"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27">
            <a:extLst>
              <a:ext uri="{FF2B5EF4-FFF2-40B4-BE49-F238E27FC236}">
                <a16:creationId xmlns:a16="http://schemas.microsoft.com/office/drawing/2014/main" id="{28F12227-FF8F-4C6B-910E-91A315DC220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325847" y="5017734"/>
            <a:ext cx="2285999" cy="350292"/>
          </a:xfrm>
        </p:spPr>
        <p:txBody>
          <a:bodyPr>
            <a:noAutofit/>
          </a:bodyPr>
          <a:lstStyle>
            <a:lvl1pPr marL="36900" indent="0" algn="ctr">
              <a:buNone/>
              <a:defRPr lang="en-US" sz="1600" b="1" i="0" kern="1200" cap="all" spc="400" baseline="0" dirty="0" smtClean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  <a:lvl2pPr marL="0" indent="0">
              <a:buNone/>
              <a:defRPr/>
            </a:lvl2pPr>
          </a:lstStyle>
          <a:p>
            <a:pPr marL="3690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CLICK TO EDIT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D8C71F03-1105-4059-948E-EE58B5878A7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325847" y="5352052"/>
            <a:ext cx="2285999" cy="350292"/>
          </a:xfrm>
        </p:spPr>
        <p:txBody>
          <a:bodyPr>
            <a:noAutofit/>
          </a:bodyPr>
          <a:lstStyle>
            <a:lvl1pPr marL="36900" indent="0" algn="ctr"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ED29C9-824B-4147-81C3-28968F4647D1}"/>
              </a:ext>
            </a:extLst>
          </p:cNvPr>
          <p:cNvSpPr>
            <a:spLocks noGrp="1"/>
          </p:cNvSpPr>
          <p:nvPr>
            <p:ph type="dt" sz="half" idx="25"/>
          </p:nvPr>
        </p:nvSpPr>
        <p:spPr>
          <a:xfrm>
            <a:off x="661988" y="6133917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238C45-011A-48F8-A346-A07B1E830B47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>
          <a:xfrm>
            <a:off x="8505757" y="845343"/>
            <a:ext cx="363392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3C46EB-807F-48CF-988B-E006AEC9992C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>
          <a:xfrm>
            <a:off x="8610600" y="6160417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7703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tent 2 column (comparison slide)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057AE-3B3B-4261-B912-BF9EB9A58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A2D237-A706-4712-90CA-B04517CBBE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E39CA1-2B6D-427E-9688-9093D5865C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lnSpc>
                <a:spcPts val="2500"/>
              </a:lnSpc>
              <a:defRPr sz="2000"/>
            </a:lvl1pPr>
            <a:lvl2pPr>
              <a:lnSpc>
                <a:spcPts val="2500"/>
              </a:lnSpc>
              <a:defRPr sz="2000"/>
            </a:lvl2pPr>
            <a:lvl3pPr>
              <a:lnSpc>
                <a:spcPts val="2500"/>
              </a:lnSpc>
              <a:defRPr sz="2000"/>
            </a:lvl3pPr>
            <a:lvl4pPr>
              <a:lnSpc>
                <a:spcPts val="2500"/>
              </a:lnSpc>
              <a:defRPr sz="2000"/>
            </a:lvl4pPr>
            <a:lvl5pPr>
              <a:lnSpc>
                <a:spcPts val="2500"/>
              </a:lnSpc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D53357-616B-47F4-944B-F979FE9663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7EA593-3036-4FB5-94B4-D9431DF048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>
            <a:normAutofit/>
          </a:bodyPr>
          <a:lstStyle>
            <a:lvl1pPr>
              <a:lnSpc>
                <a:spcPts val="2500"/>
              </a:lnSpc>
              <a:defRPr sz="2000"/>
            </a:lvl1pPr>
            <a:lvl2pPr>
              <a:lnSpc>
                <a:spcPts val="2500"/>
              </a:lnSpc>
              <a:defRPr sz="2000"/>
            </a:lvl2pPr>
            <a:lvl3pPr>
              <a:lnSpc>
                <a:spcPts val="2500"/>
              </a:lnSpc>
              <a:defRPr sz="2000"/>
            </a:lvl3pPr>
            <a:lvl4pPr>
              <a:lnSpc>
                <a:spcPts val="2500"/>
              </a:lnSpc>
              <a:defRPr sz="2000"/>
            </a:lvl4pPr>
            <a:lvl5pPr>
              <a:lnSpc>
                <a:spcPts val="2500"/>
              </a:lnSpc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6B3EF2-2C04-480F-A570-14E520DD0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F5783E-3073-4F4D-8B9C-C5B18DDA5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A75FE3-6719-4790-AA00-251BC2A6E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60F34ED-DA60-4CC2-B735-B0EC5D9FEA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Graphic 15">
            <a:extLst>
              <a:ext uri="{FF2B5EF4-FFF2-40B4-BE49-F238E27FC236}">
                <a16:creationId xmlns:a16="http://schemas.microsoft.com/office/drawing/2014/main" id="{AF89E921-750A-4005-BEC2-04B9514B2D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508317" y="492206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2" name="Graphic 16">
            <a:extLst>
              <a:ext uri="{FF2B5EF4-FFF2-40B4-BE49-F238E27FC236}">
                <a16:creationId xmlns:a16="http://schemas.microsoft.com/office/drawing/2014/main" id="{3B378915-E570-47AE-8F85-FB8ED4A6CC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477944" y="1055581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accent2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3" name="Graphic 14">
            <a:extLst>
              <a:ext uri="{FF2B5EF4-FFF2-40B4-BE49-F238E27FC236}">
                <a16:creationId xmlns:a16="http://schemas.microsoft.com/office/drawing/2014/main" id="{3AF1E926-D68F-4DC8-9F6D-C2C1576F9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241555" y="446637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1667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DA4224-F4E4-47A4-ACF7-231749390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679907-DC49-4B86-A34C-C97DBC26A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DBC8A0-34FC-4B6E-B42B-A721267D89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 cap="all" spc="100" baseline="0">
                <a:solidFill>
                  <a:schemeClr val="accent2"/>
                </a:solidFill>
              </a:defRPr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9AC0B6-4CC4-4E41-8A4D-F62E17F28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accent2"/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C0E9BD-90BD-46AE-8A0D-06796ADB76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 cap="all" spc="100" baseline="0">
                <a:solidFill>
                  <a:schemeClr val="accent2"/>
                </a:solidFill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353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5" r:id="rId3"/>
    <p:sldLayoutId id="2147483676" r:id="rId4"/>
    <p:sldLayoutId id="2147483660" r:id="rId5"/>
    <p:sldLayoutId id="2147483680" r:id="rId6"/>
    <p:sldLayoutId id="2147483677" r:id="rId7"/>
    <p:sldLayoutId id="2147483665" r:id="rId8"/>
    <p:sldLayoutId id="2147483663" r:id="rId9"/>
    <p:sldLayoutId id="2147483679" r:id="rId10"/>
    <p:sldLayoutId id="2147483681" r:id="rId11"/>
    <p:sldLayoutId id="2147483671" r:id="rId1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240" userDrawn="1">
          <p15:clr>
            <a:srgbClr val="547EBF"/>
          </p15:clr>
        </p15:guide>
        <p15:guide id="4" orient="horz" pos="240" userDrawn="1">
          <p15:clr>
            <a:srgbClr val="547EBF"/>
          </p15:clr>
        </p15:guide>
        <p15:guide id="5" pos="7440" userDrawn="1">
          <p15:clr>
            <a:srgbClr val="547EBF"/>
          </p15:clr>
        </p15:guide>
        <p15:guide id="6" orient="horz" pos="4080" userDrawn="1">
          <p15:clr>
            <a:srgbClr val="547EBF"/>
          </p15:clr>
        </p15:guide>
        <p15:guide id="7" pos="3960" userDrawn="1">
          <p15:clr>
            <a:srgbClr val="547EBF"/>
          </p15:clr>
        </p15:guide>
        <p15:guide id="8" pos="3720" userDrawn="1">
          <p15:clr>
            <a:srgbClr val="547EBF"/>
          </p15:clr>
        </p15:guide>
        <p15:guide id="9" pos="2112" userDrawn="1">
          <p15:clr>
            <a:srgbClr val="547EBF"/>
          </p15:clr>
        </p15:guide>
        <p15:guide id="10" pos="1848" userDrawn="1">
          <p15:clr>
            <a:srgbClr val="547EBF"/>
          </p15:clr>
        </p15:guide>
        <p15:guide id="11" pos="5568" userDrawn="1">
          <p15:clr>
            <a:srgbClr val="547EBF"/>
          </p15:clr>
        </p15:guide>
        <p15:guide id="12" pos="5832" userDrawn="1">
          <p15:clr>
            <a:srgbClr val="547EBF"/>
          </p15:clr>
        </p15:guide>
        <p15:guide id="13" pos="4968" userDrawn="1">
          <p15:clr>
            <a:srgbClr val="9FCC3B"/>
          </p15:clr>
        </p15:guide>
        <p15:guide id="14" pos="5208" userDrawn="1">
          <p15:clr>
            <a:srgbClr val="9FCC3B"/>
          </p15:clr>
        </p15:guide>
        <p15:guide id="15" pos="2712" userDrawn="1">
          <p15:clr>
            <a:srgbClr val="9FCC3B"/>
          </p15:clr>
        </p15:guide>
        <p15:guide id="16" pos="2472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photo/cargo-ship-unloading-colorful-containers-in-port-6595779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1B787A8-0D67-4B7E-9B48-86BD906AB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5890" y="1114050"/>
            <a:ext cx="0" cy="5735637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44CD100-6267-4E62-AA64-2182A3A6A1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>
                  <a:alpha val="30000"/>
                </a:schemeClr>
              </a:gs>
              <a:gs pos="33000">
                <a:schemeClr val="bg1">
                  <a:alpha val="2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3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53B8B55C-A97C-2C77-6460-2FA5523DB0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-3" y="-1056"/>
            <a:ext cx="12192000" cy="685074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2AE4F1D-F101-4E88-9698-51D314EF2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4317" y="2474146"/>
            <a:ext cx="4023360" cy="190033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800" b="1" i="0" kern="1200" cap="all" baseline="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Sustainable Box Lifecycle Management</a:t>
            </a:r>
            <a:endParaRPr lang="en-US" sz="3800" b="1" i="0" kern="1200" cap="all" baseline="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9176322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6C9419A-CFA6-4C0B-9B57-57594DAD8B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2583" y="252743"/>
            <a:ext cx="4961217" cy="4820000"/>
          </a:xfrm>
        </p:spPr>
        <p:txBody>
          <a:bodyPr>
            <a:no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business of business is to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improve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state of 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the world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6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Placeholder 5" descr="Overhead image of a large cargo ship carrying many shipping containers. ">
            <a:extLst>
              <a:ext uri="{FF2B5EF4-FFF2-40B4-BE49-F238E27FC236}">
                <a16:creationId xmlns:a16="http://schemas.microsoft.com/office/drawing/2014/main" id="{87F91112-A5C0-4B96-AC4C-D38E24BA933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3301" y="299507"/>
            <a:ext cx="5221620" cy="6258985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8ED082-1206-4887-856E-36B49E90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2583" y="5377543"/>
            <a:ext cx="4434721" cy="978806"/>
          </a:xfrm>
        </p:spPr>
        <p:txBody>
          <a:bodyPr/>
          <a:lstStyle/>
          <a:p>
            <a:r>
              <a:rPr lang="en-US" dirty="0"/>
              <a:t>Marc Benioff – </a:t>
            </a:r>
            <a:r>
              <a:rPr lang="en-US" sz="1000" i="1" dirty="0"/>
              <a:t>Co-Founder, Chairman, CEO of Salesforce</a:t>
            </a:r>
            <a:endParaRPr lang="en-US" i="1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0F5593E-CA17-4C7C-A850-092E1004DC87}"/>
              </a:ext>
            </a:extLst>
          </p:cNvPr>
          <p:cNvSpPr txBox="1">
            <a:spLocks/>
          </p:cNvSpPr>
          <p:nvPr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cap="all" spc="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2025</a:t>
            </a:r>
            <a:endParaRPr lang="en-US" cap="all" spc="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0BFD04-3B53-4CC9-BED5-4F6098F21BE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/>
              <a:t>Sustainable box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9C39E95-E1B3-4552-ABD4-3440F7446CE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8346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Aerial view of shipyard containers">
            <a:extLst>
              <a:ext uri="{FF2B5EF4-FFF2-40B4-BE49-F238E27FC236}">
                <a16:creationId xmlns:a16="http://schemas.microsoft.com/office/drawing/2014/main" id="{6878A551-84F5-4601-9455-67DC5E4E99A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52550" y="539750"/>
            <a:ext cx="4281488" cy="2468563"/>
          </a:xfrm>
        </p:spPr>
      </p:pic>
      <p:pic>
        <p:nvPicPr>
          <p:cNvPr id="9" name="Picture Placeholder 8" descr="A boat in the water">
            <a:extLst>
              <a:ext uri="{FF2B5EF4-FFF2-40B4-BE49-F238E27FC236}">
                <a16:creationId xmlns:a16="http://schemas.microsoft.com/office/drawing/2014/main" id="{2AB5D194-2C9E-4040-80F4-AD268E197DD4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4050" y="3835400"/>
            <a:ext cx="4281488" cy="2468563"/>
          </a:xfrm>
        </p:spPr>
      </p:pic>
      <p:graphicFrame>
        <p:nvGraphicFramePr>
          <p:cNvPr id="11" name="Content Placeholder 4">
            <a:extLst>
              <a:ext uri="{FF2B5EF4-FFF2-40B4-BE49-F238E27FC236}">
                <a16:creationId xmlns:a16="http://schemas.microsoft.com/office/drawing/2014/main" id="{2DA0B88C-0C02-DC6D-D6EE-681CB76769B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2676731"/>
              </p:ext>
            </p:extLst>
          </p:nvPr>
        </p:nvGraphicFramePr>
        <p:xfrm>
          <a:off x="6096001" y="1573786"/>
          <a:ext cx="5376110" cy="37104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D9AA72-61E2-4CEE-8E0C-A793B0EBE00D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5785751" y="6356350"/>
            <a:ext cx="2743200" cy="365125"/>
          </a:xfrm>
        </p:spPr>
        <p:txBody>
          <a:bodyPr/>
          <a:lstStyle/>
          <a:p>
            <a:r>
              <a:rPr lang="en-US" dirty="0"/>
              <a:t>2025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FA222E3-EF0C-4EAB-9068-4D5E7574C8D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 rot="16200000">
            <a:off x="9812116" y="1591485"/>
            <a:ext cx="3548094" cy="365125"/>
          </a:xfrm>
        </p:spPr>
        <p:txBody>
          <a:bodyPr/>
          <a:lstStyle/>
          <a:p>
            <a:r>
              <a:rPr lang="en-US" dirty="0"/>
              <a:t>Sustainable box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6D5BE6-8E82-44B7-AF20-20405C0CE58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294A09A9-5501-47C1-A89A-A340965A2BE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9886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5C05CAAB-DBA2-4548-AD5F-01BB97FBB2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89" name="Rectangle 88">
            <a:extLst>
              <a:ext uri="{FF2B5EF4-FFF2-40B4-BE49-F238E27FC236}">
                <a16:creationId xmlns:a16="http://schemas.microsoft.com/office/drawing/2014/main" id="{8D1AA55E-40D5-461B-A5A8-4AE8AAB71B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7EB498BD-8089-4626-91EA-4978EBEF5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806470"/>
            <a:ext cx="7903723" cy="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08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EF085E65-2D14-447B-B9C5-061DC864D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962190" y="623907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b="1" i="0" kern="1200" cap="all" spc="100" baseline="0">
                <a:latin typeface="+mn-lt"/>
                <a:ea typeface="+mn-ea"/>
                <a:cs typeface="+mn-cs"/>
              </a:rPr>
              <a:t>Sustainability box</a:t>
            </a:r>
          </a:p>
        </p:txBody>
      </p:sp>
      <p:pic>
        <p:nvPicPr>
          <p:cNvPr id="21" name="Picture 20" descr="A map of the united states with red dots&#10;&#10;AI-generated content may be incorrect.">
            <a:extLst>
              <a:ext uri="{FF2B5EF4-FFF2-40B4-BE49-F238E27FC236}">
                <a16:creationId xmlns:a16="http://schemas.microsoft.com/office/drawing/2014/main" id="{94EA1626-9739-623F-F671-583FE27EEF7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0059" t="-11477" r="8676" b="11479"/>
          <a:stretch/>
        </p:blipFill>
        <p:spPr>
          <a:xfrm>
            <a:off x="163874" y="254955"/>
            <a:ext cx="7739849" cy="5530614"/>
          </a:xfrm>
          <a:prstGeom prst="rect">
            <a:avLst/>
          </a:prstGeom>
        </p:spPr>
      </p:pic>
      <p:sp>
        <p:nvSpPr>
          <p:cNvPr id="93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4552" y="1899284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5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36862" y="2189928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36F90A55-ADF3-4B84-A78F-945F3B708B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2025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3DD2F3DE-28CB-46E3-9FEE-D3F738C1B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294A09A9-5501-47C1-A89A-A340965A2BE2}" type="slidenum">
              <a:rPr lang="en-US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  <p:graphicFrame>
        <p:nvGraphicFramePr>
          <p:cNvPr id="42" name="TextBox 24">
            <a:extLst>
              <a:ext uri="{FF2B5EF4-FFF2-40B4-BE49-F238E27FC236}">
                <a16:creationId xmlns:a16="http://schemas.microsoft.com/office/drawing/2014/main" id="{48BC1911-B9A1-591E-3306-88CFE8BCFE0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05573646"/>
              </p:ext>
            </p:extLst>
          </p:nvPr>
        </p:nvGraphicFramePr>
        <p:xfrm>
          <a:off x="6322721" y="4406801"/>
          <a:ext cx="5053180" cy="14882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Oval 2">
            <a:extLst>
              <a:ext uri="{FF2B5EF4-FFF2-40B4-BE49-F238E27FC236}">
                <a16:creationId xmlns:a16="http://schemas.microsoft.com/office/drawing/2014/main" id="{FDBFEDC0-9288-B0B8-19EB-AD161E8AE8A6}"/>
              </a:ext>
            </a:extLst>
          </p:cNvPr>
          <p:cNvSpPr/>
          <p:nvPr/>
        </p:nvSpPr>
        <p:spPr>
          <a:xfrm>
            <a:off x="403071" y="1899284"/>
            <a:ext cx="625637" cy="623903"/>
          </a:xfrm>
          <a:prstGeom prst="ellipse">
            <a:avLst/>
          </a:prstGeom>
          <a:solidFill>
            <a:srgbClr val="FDFFE7">
              <a:alpha val="40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T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C540F09-9569-5F7D-A832-D2BDE6E0E9B3}"/>
              </a:ext>
            </a:extLst>
          </p:cNvPr>
          <p:cNvSpPr/>
          <p:nvPr/>
        </p:nvSpPr>
        <p:spPr>
          <a:xfrm>
            <a:off x="543824" y="3158329"/>
            <a:ext cx="625637" cy="623903"/>
          </a:xfrm>
          <a:prstGeom prst="ellipse">
            <a:avLst/>
          </a:prstGeom>
          <a:solidFill>
            <a:srgbClr val="FDFFE7">
              <a:alpha val="40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T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437C823-19BD-D2B3-12AE-0508F0EECF75}"/>
              </a:ext>
            </a:extLst>
          </p:cNvPr>
          <p:cNvSpPr/>
          <p:nvPr/>
        </p:nvSpPr>
        <p:spPr>
          <a:xfrm>
            <a:off x="1010243" y="3782898"/>
            <a:ext cx="625637" cy="623903"/>
          </a:xfrm>
          <a:prstGeom prst="ellipse">
            <a:avLst/>
          </a:prstGeom>
          <a:solidFill>
            <a:srgbClr val="FDFFE7">
              <a:alpha val="40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T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F7B7309C-49DB-DA71-562F-69A9969BA545}"/>
              </a:ext>
            </a:extLst>
          </p:cNvPr>
          <p:cNvSpPr/>
          <p:nvPr/>
        </p:nvSpPr>
        <p:spPr>
          <a:xfrm>
            <a:off x="1826342" y="3932621"/>
            <a:ext cx="625637" cy="623903"/>
          </a:xfrm>
          <a:prstGeom prst="ellipse">
            <a:avLst/>
          </a:prstGeom>
          <a:solidFill>
            <a:srgbClr val="FDFFE7">
              <a:alpha val="40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T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361119E6-8BCF-A8C9-2656-68C32A51CC27}"/>
              </a:ext>
            </a:extLst>
          </p:cNvPr>
          <p:cNvSpPr/>
          <p:nvPr/>
        </p:nvSpPr>
        <p:spPr>
          <a:xfrm>
            <a:off x="1756823" y="2834338"/>
            <a:ext cx="625637" cy="623903"/>
          </a:xfrm>
          <a:prstGeom prst="ellipse">
            <a:avLst/>
          </a:prstGeom>
          <a:solidFill>
            <a:srgbClr val="FDFFE7">
              <a:alpha val="40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T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8190DBF8-750D-19CF-A524-E54EC88ED4E9}"/>
              </a:ext>
            </a:extLst>
          </p:cNvPr>
          <p:cNvSpPr/>
          <p:nvPr/>
        </p:nvSpPr>
        <p:spPr>
          <a:xfrm>
            <a:off x="2596359" y="2980387"/>
            <a:ext cx="625637" cy="623903"/>
          </a:xfrm>
          <a:prstGeom prst="ellipse">
            <a:avLst/>
          </a:prstGeom>
          <a:solidFill>
            <a:srgbClr val="FDFFE7">
              <a:alpha val="40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T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1FF20393-2913-3D20-0496-BB9B62661A6C}"/>
              </a:ext>
            </a:extLst>
          </p:cNvPr>
          <p:cNvSpPr/>
          <p:nvPr/>
        </p:nvSpPr>
        <p:spPr>
          <a:xfrm>
            <a:off x="4153397" y="2194238"/>
            <a:ext cx="625637" cy="623903"/>
          </a:xfrm>
          <a:prstGeom prst="ellipse">
            <a:avLst/>
          </a:prstGeom>
          <a:solidFill>
            <a:srgbClr val="FFFF00">
              <a:alpha val="50196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T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A85BCA7C-0FDD-B8DA-78F5-312CF8D76087}"/>
              </a:ext>
            </a:extLst>
          </p:cNvPr>
          <p:cNvSpPr/>
          <p:nvPr/>
        </p:nvSpPr>
        <p:spPr>
          <a:xfrm>
            <a:off x="3951861" y="2834337"/>
            <a:ext cx="625637" cy="623903"/>
          </a:xfrm>
          <a:prstGeom prst="ellipse">
            <a:avLst/>
          </a:prstGeom>
          <a:solidFill>
            <a:srgbClr val="FFFF00">
              <a:alpha val="50196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T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1007C87B-BD56-60DE-AEE5-9B7DE997E057}"/>
              </a:ext>
            </a:extLst>
          </p:cNvPr>
          <p:cNvSpPr/>
          <p:nvPr/>
        </p:nvSpPr>
        <p:spPr>
          <a:xfrm>
            <a:off x="3677582" y="3782898"/>
            <a:ext cx="625637" cy="623903"/>
          </a:xfrm>
          <a:prstGeom prst="ellipse">
            <a:avLst/>
          </a:prstGeom>
          <a:solidFill>
            <a:srgbClr val="FFFF00">
              <a:alpha val="50196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T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91E33900-55AA-9238-2DA6-EF1304607B61}"/>
              </a:ext>
            </a:extLst>
          </p:cNvPr>
          <p:cNvSpPr/>
          <p:nvPr/>
        </p:nvSpPr>
        <p:spPr>
          <a:xfrm>
            <a:off x="3639042" y="4419578"/>
            <a:ext cx="625637" cy="623903"/>
          </a:xfrm>
          <a:prstGeom prst="ellipse">
            <a:avLst/>
          </a:prstGeom>
          <a:solidFill>
            <a:srgbClr val="FFFF00">
              <a:alpha val="50196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T" dirty="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D512AD68-56AC-B163-6431-685ECB2E372C}"/>
              </a:ext>
            </a:extLst>
          </p:cNvPr>
          <p:cNvSpPr/>
          <p:nvPr/>
        </p:nvSpPr>
        <p:spPr>
          <a:xfrm>
            <a:off x="4942908" y="2317556"/>
            <a:ext cx="1113640" cy="1080574"/>
          </a:xfrm>
          <a:prstGeom prst="ellipse">
            <a:avLst/>
          </a:prstGeom>
          <a:solidFill>
            <a:srgbClr val="FFFF00">
              <a:alpha val="60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T" dirty="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F1BAD80F-6888-02B9-7757-02EE15F2C169}"/>
              </a:ext>
            </a:extLst>
          </p:cNvPr>
          <p:cNvSpPr/>
          <p:nvPr/>
        </p:nvSpPr>
        <p:spPr>
          <a:xfrm>
            <a:off x="6299325" y="2577022"/>
            <a:ext cx="1113640" cy="1080574"/>
          </a:xfrm>
          <a:prstGeom prst="ellipse">
            <a:avLst/>
          </a:prstGeom>
          <a:solidFill>
            <a:srgbClr val="FFFF00">
              <a:alpha val="60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T" dirty="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6BD079B8-3144-AD42-E552-0A73852ED216}"/>
              </a:ext>
            </a:extLst>
          </p:cNvPr>
          <p:cNvSpPr/>
          <p:nvPr/>
        </p:nvSpPr>
        <p:spPr>
          <a:xfrm>
            <a:off x="5396478" y="3314804"/>
            <a:ext cx="1113640" cy="1080574"/>
          </a:xfrm>
          <a:prstGeom prst="ellipse">
            <a:avLst/>
          </a:prstGeom>
          <a:solidFill>
            <a:srgbClr val="FFFF00">
              <a:alpha val="60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T" dirty="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67174595-36C1-5C46-FE0B-B7DAD0557594}"/>
              </a:ext>
            </a:extLst>
          </p:cNvPr>
          <p:cNvSpPr/>
          <p:nvPr/>
        </p:nvSpPr>
        <p:spPr>
          <a:xfrm>
            <a:off x="5247621" y="4395378"/>
            <a:ext cx="1113640" cy="1080574"/>
          </a:xfrm>
          <a:prstGeom prst="ellipse">
            <a:avLst/>
          </a:prstGeom>
          <a:solidFill>
            <a:srgbClr val="FFFF00">
              <a:alpha val="60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T" dirty="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C8BF78D1-C486-2842-804D-4CE475E3DAE2}"/>
              </a:ext>
            </a:extLst>
          </p:cNvPr>
          <p:cNvSpPr/>
          <p:nvPr/>
        </p:nvSpPr>
        <p:spPr>
          <a:xfrm>
            <a:off x="4569598" y="3363019"/>
            <a:ext cx="625637" cy="623903"/>
          </a:xfrm>
          <a:prstGeom prst="ellipse">
            <a:avLst/>
          </a:prstGeom>
          <a:solidFill>
            <a:srgbClr val="FFFF00">
              <a:alpha val="50196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T" dirty="0"/>
          </a:p>
        </p:txBody>
      </p:sp>
    </p:spTree>
    <p:extLst>
      <p:ext uri="{BB962C8B-B14F-4D97-AF65-F5344CB8AC3E}">
        <p14:creationId xmlns:p14="http://schemas.microsoft.com/office/powerpoint/2010/main" val="3124766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2" grpId="0" animBg="1"/>
      <p:bldP spid="23" grpId="0" animBg="1"/>
      <p:bldP spid="24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8DAB943-660A-897A-9DF0-3421927399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1B787A8-0D67-4B7E-9B48-86BD906AB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5890" y="1114050"/>
            <a:ext cx="0" cy="5735637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graph with a line drawn on it&#10;&#10;AI-generated content may be incorrect.">
            <a:extLst>
              <a:ext uri="{FF2B5EF4-FFF2-40B4-BE49-F238E27FC236}">
                <a16:creationId xmlns:a16="http://schemas.microsoft.com/office/drawing/2014/main" id="{5D3D76A4-7F89-98CE-C0A1-871123ED622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927" r="3072" b="-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A44CD100-6267-4E62-AA64-2182A3A6A1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>
                  <a:alpha val="30000"/>
                </a:schemeClr>
              </a:gs>
              <a:gs pos="33000">
                <a:schemeClr val="bg1">
                  <a:alpha val="2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3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37BBD3B-118D-4FE2-BFEE-C98FDCECCF1D}"/>
              </a:ext>
            </a:extLst>
          </p:cNvPr>
          <p:cNvSpPr txBox="1"/>
          <p:nvPr/>
        </p:nvSpPr>
        <p:spPr>
          <a:xfrm>
            <a:off x="477981" y="1122363"/>
            <a:ext cx="4023360" cy="190371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800" b="1" i="0" kern="1200" cap="all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the USPS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800" b="1" i="0" kern="1200" cap="all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Income trend</a:t>
            </a:r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B2D6E4AC-49DD-65EC-2CF5-EB76D008094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7981" y="6356350"/>
            <a:ext cx="121433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chemeClr val="tx1"/>
                </a:solidFill>
              </a:rPr>
              <a:t>2025</a:t>
            </a:r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0D1E734E-9202-0025-A65E-245C5D94F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92321" y="6356350"/>
            <a:ext cx="280901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r>
              <a:rPr lang="en-US" b="1" i="0" kern="1200" cap="all" spc="1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Sustainability box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47238045-D9AC-4366-8509-593E6F39B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70819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294A09A9-5501-47C1-A89A-A340965A2BE2}" type="slidenum">
              <a:rPr lang="en-US">
                <a:solidFill>
                  <a:schemeClr val="tx1"/>
                </a:solidFill>
              </a:rPr>
              <a:pPr>
                <a:spcAft>
                  <a:spcPts val="600"/>
                </a:spcAft>
              </a:pPr>
              <a:t>4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0142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65F9227-23BF-7D66-BE13-B99F679F53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1B787A8-0D67-4B7E-9B48-86BD906AB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5890" y="1114050"/>
            <a:ext cx="0" cy="5735637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graph with a red and green line&#10;&#10;AI-generated content may be incorrect.">
            <a:extLst>
              <a:ext uri="{FF2B5EF4-FFF2-40B4-BE49-F238E27FC236}">
                <a16:creationId xmlns:a16="http://schemas.microsoft.com/office/drawing/2014/main" id="{5E3FF08B-F68A-391B-67B5-CF4D67D7C81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7999" b="-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A44CD100-6267-4E62-AA64-2182A3A6A1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>
                  <a:alpha val="30000"/>
                </a:schemeClr>
              </a:gs>
              <a:gs pos="33000">
                <a:schemeClr val="bg1">
                  <a:alpha val="2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3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337D55-060A-260F-4257-E597F99FC205}"/>
              </a:ext>
            </a:extLst>
          </p:cNvPr>
          <p:cNvSpPr txBox="1"/>
          <p:nvPr/>
        </p:nvSpPr>
        <p:spPr>
          <a:xfrm>
            <a:off x="477981" y="1122362"/>
            <a:ext cx="4023360" cy="280221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000" b="1" i="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Comparison of traditional paper boxes—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000" b="1" i="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costing 1.7 units per shipment</a:t>
            </a:r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3BFD5933-8495-AA02-A326-F02D9E86D3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7981" y="6356350"/>
            <a:ext cx="121433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chemeClr val="tx1"/>
                </a:solidFill>
              </a:rPr>
              <a:t>2025</a:t>
            </a:r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A5977FBC-928A-63C5-0876-C2F2E577C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92321" y="6356350"/>
            <a:ext cx="280901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r>
              <a:rPr lang="en-US" b="1" i="0" kern="1200" cap="all" spc="1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Sustainability box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54B15388-69F9-DEF5-27FE-F1683824F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70819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294A09A9-5501-47C1-A89A-A340965A2BE2}" type="slidenum">
              <a:rPr lang="en-US">
                <a:solidFill>
                  <a:schemeClr val="tx1"/>
                </a:solidFill>
              </a:rPr>
              <a:pPr>
                <a:spcAft>
                  <a:spcPts val="600"/>
                </a:spcAft>
              </a:pPr>
              <a:t>5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8296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AA738C9-454C-30FA-6C97-AEC84D6929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1B787A8-0D67-4B7E-9B48-86BD906AB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5890" y="1114050"/>
            <a:ext cx="0" cy="5735637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colorful graph with lines&#10;&#10;AI-generated content may be incorrect.">
            <a:extLst>
              <a:ext uri="{FF2B5EF4-FFF2-40B4-BE49-F238E27FC236}">
                <a16:creationId xmlns:a16="http://schemas.microsoft.com/office/drawing/2014/main" id="{1709C35D-E8A2-0ABC-BB24-9F38F2C1424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901" r="98" b="-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A44CD100-6267-4E62-AA64-2182A3A6A1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>
                  <a:alpha val="30000"/>
                </a:schemeClr>
              </a:gs>
              <a:gs pos="33000">
                <a:schemeClr val="bg1">
                  <a:alpha val="2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3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DDB3FE8-A68C-E05D-9B81-D97A94D797D8}"/>
              </a:ext>
            </a:extLst>
          </p:cNvPr>
          <p:cNvSpPr txBox="1"/>
          <p:nvPr/>
        </p:nvSpPr>
        <p:spPr>
          <a:xfrm>
            <a:off x="477981" y="1122362"/>
            <a:ext cx="4023360" cy="2802219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000" b="1" i="0" kern="1200" cap="all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More reuse, less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000" b="1" i="0" kern="1200" cap="all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cost. </a:t>
            </a:r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D5375C2D-F3BD-F692-8BF9-E0CDC5C939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7981" y="6356350"/>
            <a:ext cx="121433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chemeClr val="tx1"/>
                </a:solidFill>
              </a:rPr>
              <a:t>2025</a:t>
            </a:r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357A6C9A-4197-9362-4228-6D469BE6D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92321" y="6356350"/>
            <a:ext cx="280901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r>
              <a:rPr lang="en-US" b="1" i="0" kern="1200" cap="all" spc="1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Sustainability box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6A5064BF-7C63-5317-77D7-5EB200EF9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70819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294A09A9-5501-47C1-A89A-A340965A2BE2}" type="slidenum">
              <a:rPr lang="en-US">
                <a:solidFill>
                  <a:schemeClr val="tx1"/>
                </a:solidFill>
              </a:rPr>
              <a:pPr>
                <a:spcAft>
                  <a:spcPts val="600"/>
                </a:spcAft>
              </a:pPr>
              <a:t>6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5468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8CB23CE-FE6B-38E5-56AE-BDF9CF7C31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1B787A8-0D67-4B7E-9B48-86BD906AB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5890" y="1114050"/>
            <a:ext cx="0" cy="5735637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DCE1AED4-C7FF-4468-BF54-4470A0A3E2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chart of weight distribution&#10;&#10;AI-generated content may be incorrect.">
            <a:extLst>
              <a:ext uri="{FF2B5EF4-FFF2-40B4-BE49-F238E27FC236}">
                <a16:creationId xmlns:a16="http://schemas.microsoft.com/office/drawing/2014/main" id="{9F6968BA-5C4C-D1E2-7BFA-FA468E15642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9208" r="-1" b="5772"/>
          <a:stretch/>
        </p:blipFill>
        <p:spPr>
          <a:xfrm>
            <a:off x="1050133" y="495960"/>
            <a:ext cx="10425977" cy="5866079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BDE94FAB-AA60-43B4-A2C3-3A940B9A95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3" y="4530071"/>
            <a:ext cx="12191999" cy="2327926"/>
          </a:xfrm>
          <a:prstGeom prst="rect">
            <a:avLst/>
          </a:prstGeom>
          <a:gradFill flip="none" rotWithShape="1">
            <a:gsLst>
              <a:gs pos="44000">
                <a:schemeClr val="tx1">
                  <a:alpha val="40000"/>
                </a:schemeClr>
              </a:gs>
              <a:gs pos="100000">
                <a:schemeClr val="tx1">
                  <a:alpha val="70000"/>
                </a:schemeClr>
              </a:gs>
              <a:gs pos="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A876632-7FDC-713B-EFA9-3E242196A4D6}"/>
              </a:ext>
            </a:extLst>
          </p:cNvPr>
          <p:cNvSpPr txBox="1"/>
          <p:nvPr/>
        </p:nvSpPr>
        <p:spPr>
          <a:xfrm>
            <a:off x="1524000" y="4416721"/>
            <a:ext cx="9144000" cy="11526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i="0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Right sized packaging</a:t>
            </a:r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DB811B09-C27E-4686-1161-5C6ED5EC7D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chemeClr val="bg1"/>
                </a:solidFill>
              </a:rPr>
              <a:t>2025</a:t>
            </a:r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D3B2DFA9-ACD8-03CB-9195-4AD2F6E95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b="1" i="0" kern="1200" cap="all" spc="100" baseline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Sustainability box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89072170-F471-8F61-8870-6D4F77167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294A09A9-5501-47C1-A89A-A340965A2BE2}" type="slidenum">
              <a:rPr lang="en-US">
                <a:solidFill>
                  <a:schemeClr val="bg1"/>
                </a:solidFill>
              </a:rPr>
              <a:pPr>
                <a:spcAft>
                  <a:spcPts val="600"/>
                </a:spcAft>
              </a:pPr>
              <a:t>7</a:t>
            </a:fld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177448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0BB0066-D4E9-DA59-46EA-BB16EB0FC0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1B787A8-0D67-4B7E-9B48-86BD906AB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5890" y="1114050"/>
            <a:ext cx="0" cy="5735637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DCE1AED4-C7FF-4468-BF54-4470A0A3E2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close-up of a pie chart&#10;&#10;AI-generated content may be incorrect.">
            <a:extLst>
              <a:ext uri="{FF2B5EF4-FFF2-40B4-BE49-F238E27FC236}">
                <a16:creationId xmlns:a16="http://schemas.microsoft.com/office/drawing/2014/main" id="{CD571F91-74CE-7494-0B51-1378E52E66E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399" r="6623" b="-1"/>
          <a:stretch/>
        </p:blipFill>
        <p:spPr>
          <a:xfrm>
            <a:off x="7156" y="10"/>
            <a:ext cx="12188932" cy="685799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BDE94FAB-AA60-43B4-A2C3-3A940B9A95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3" y="4530071"/>
            <a:ext cx="12191999" cy="2327926"/>
          </a:xfrm>
          <a:prstGeom prst="rect">
            <a:avLst/>
          </a:prstGeom>
          <a:gradFill flip="none" rotWithShape="1">
            <a:gsLst>
              <a:gs pos="44000">
                <a:schemeClr val="tx1">
                  <a:alpha val="40000"/>
                </a:schemeClr>
              </a:gs>
              <a:gs pos="100000">
                <a:schemeClr val="tx1">
                  <a:alpha val="70000"/>
                </a:schemeClr>
              </a:gs>
              <a:gs pos="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BE9EA9B-E8A8-47E2-43F3-55353B5A8BAD}"/>
              </a:ext>
            </a:extLst>
          </p:cNvPr>
          <p:cNvSpPr txBox="1"/>
          <p:nvPr/>
        </p:nvSpPr>
        <p:spPr>
          <a:xfrm>
            <a:off x="1524000" y="4416721"/>
            <a:ext cx="9144000" cy="11526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i="0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Cost breakdown refined</a:t>
            </a:r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D307210E-9A7F-D9AD-B4A6-024F93777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chemeClr val="bg1"/>
                </a:solidFill>
              </a:rPr>
              <a:t>2025</a:t>
            </a:r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00CF0D63-16A0-1D31-3A22-A7F36E397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b="1" i="0" kern="1200" cap="all" spc="100" baseline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Sustainability box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35BFA29A-60AC-5029-C783-C75D428BE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294A09A9-5501-47C1-A89A-A340965A2BE2}" type="slidenum">
              <a:rPr lang="en-US">
                <a:solidFill>
                  <a:schemeClr val="bg1"/>
                </a:solidFill>
              </a:rPr>
              <a:pPr>
                <a:spcAft>
                  <a:spcPts val="600"/>
                </a:spcAft>
              </a:pPr>
              <a:t>8</a:t>
            </a:fld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587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34E3E26E-714B-4B44-A67B-0189BC68D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89031"/>
            <a:ext cx="4984628" cy="1491339"/>
          </a:xfrm>
        </p:spPr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B6526616-F706-4249-9A7C-EA3985ED975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200" y="2814530"/>
            <a:ext cx="4984628" cy="3359258"/>
          </a:xfrm>
        </p:spPr>
        <p:txBody>
          <a:bodyPr/>
          <a:lstStyle/>
          <a:p>
            <a:r>
              <a:rPr lang="en-US" dirty="0"/>
              <a:t>By integrating reusable packaging into the logistics chain, our system turns waste into a valuable asset. Using a data-driven approach to reverse logistics and design optimization, we achieve significant cost savings and environmental benefits, paving the way for a circular economy in the shipping industry.</a:t>
            </a:r>
          </a:p>
        </p:txBody>
      </p:sp>
      <p:pic>
        <p:nvPicPr>
          <p:cNvPr id="6" name="Picture Placeholder 5" descr="A picture containing colorful, cargo container">
            <a:extLst>
              <a:ext uri="{FF2B5EF4-FFF2-40B4-BE49-F238E27FC236}">
                <a16:creationId xmlns:a16="http://schemas.microsoft.com/office/drawing/2014/main" id="{51B3F075-2235-46AD-AC06-C2FE0E89D61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64666" y="1678220"/>
            <a:ext cx="4267645" cy="4267645"/>
          </a:xfr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5CC0658-D4AB-4A7E-9E6F-7855E296382C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 dirty="0"/>
              <a:t>2025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11692A6-6271-47C8-8EC7-04C6C83F716F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dirty="0"/>
              <a:t>Sustainable box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59D170-9847-4908-8027-FDA03D74EF67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074839"/>
      </p:ext>
    </p:extLst>
  </p:cSld>
  <p:clrMapOvr>
    <a:masterClrMapping/>
  </p:clrMapOvr>
  <p:transition spd="med">
    <p:pull/>
  </p:transition>
</p:sld>
</file>

<file path=ppt/theme/theme1.xml><?xml version="1.0" encoding="utf-8"?>
<a:theme xmlns:a="http://schemas.openxmlformats.org/drawingml/2006/main" name="GradientVTI">
  <a:themeElements>
    <a:clrScheme name="Gradient">
      <a:dk1>
        <a:sysClr val="windowText" lastClr="000000"/>
      </a:dk1>
      <a:lt1>
        <a:sysClr val="window" lastClr="FFFFFF"/>
      </a:lt1>
      <a:dk2>
        <a:srgbClr val="10013F"/>
      </a:dk2>
      <a:lt2>
        <a:srgbClr val="F2F0FF"/>
      </a:lt2>
      <a:accent1>
        <a:srgbClr val="814DFF"/>
      </a:accent1>
      <a:accent2>
        <a:srgbClr val="243FFF"/>
      </a:accent2>
      <a:accent3>
        <a:srgbClr val="FF83B6"/>
      </a:accent3>
      <a:accent4>
        <a:srgbClr val="FF9022"/>
      </a:accent4>
      <a:accent5>
        <a:srgbClr val="FF1F85"/>
      </a:accent5>
      <a:accent6>
        <a:srgbClr val="1A98FF"/>
      </a:accent6>
      <a:hlink>
        <a:srgbClr val="0563C1"/>
      </a:hlink>
      <a:folHlink>
        <a:srgbClr val="954F72"/>
      </a:folHlink>
    </a:clrScheme>
    <a:fontScheme name="Univers">
      <a:majorFont>
        <a:latin typeface="Univers"/>
        <a:ea typeface=""/>
        <a:cs typeface=""/>
      </a:majorFont>
      <a:minorFont>
        <a:latin typeface="Univer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ientVTI" id="{605F9078-86F9-4258-A3E1-F8EFF02AE8CC}" vid="{4848699B-BB01-41E3-9EC4-3D97DFE5292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0" ma:contentTypeDescription="Create a new document." ma:contentTypeScope="" ma:versionID="1267097ee5f5874adfcc408041ae252e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395891a93df65b14727750f2c06c306c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6B2BE0AF-90CB-4C86-BB1E-26E501BCE9E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0025B34-BD2B-4F65-80AF-217925182ED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55B3D43-99F7-47DF-90D6-3E3028F5936C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Gradient design</Template>
  <TotalTime>105</TotalTime>
  <Words>218</Words>
  <Application>Microsoft Office PowerPoint</Application>
  <PresentationFormat>Widescreen</PresentationFormat>
  <Paragraphs>45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Univers</vt:lpstr>
      <vt:lpstr>GradientVTI</vt:lpstr>
      <vt:lpstr>Sustainable Box Lifecycle Management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</vt:lpstr>
      <vt:lpstr>The business of business is to improve the state of  the world.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Barbaros Oezdemir</dc:creator>
  <cp:lastModifiedBy>Barbaros Oezdemir</cp:lastModifiedBy>
  <cp:revision>7</cp:revision>
  <dcterms:created xsi:type="dcterms:W3CDTF">2025-04-07T20:35:11Z</dcterms:created>
  <dcterms:modified xsi:type="dcterms:W3CDTF">2025-04-27T02:40:37Z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